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8" r:id="rId1"/>
  </p:sldMasterIdLst>
  <p:notesMasterIdLst>
    <p:notesMasterId r:id="rId45"/>
  </p:notesMasterIdLst>
  <p:sldIdLst>
    <p:sldId id="256" r:id="rId2"/>
    <p:sldId id="350" r:id="rId3"/>
    <p:sldId id="257" r:id="rId4"/>
    <p:sldId id="322" r:id="rId5"/>
    <p:sldId id="314" r:id="rId6"/>
    <p:sldId id="288" r:id="rId7"/>
    <p:sldId id="289" r:id="rId8"/>
    <p:sldId id="290" r:id="rId9"/>
    <p:sldId id="259" r:id="rId10"/>
    <p:sldId id="291" r:id="rId11"/>
    <p:sldId id="323" r:id="rId12"/>
    <p:sldId id="324" r:id="rId13"/>
    <p:sldId id="325" r:id="rId14"/>
    <p:sldId id="326" r:id="rId15"/>
    <p:sldId id="327" r:id="rId16"/>
    <p:sldId id="292" r:id="rId17"/>
    <p:sldId id="328" r:id="rId18"/>
    <p:sldId id="329" r:id="rId19"/>
    <p:sldId id="330" r:id="rId20"/>
    <p:sldId id="331" r:id="rId21"/>
    <p:sldId id="332" r:id="rId22"/>
    <p:sldId id="333" r:id="rId23"/>
    <p:sldId id="312" r:id="rId24"/>
    <p:sldId id="339" r:id="rId25"/>
    <p:sldId id="335" r:id="rId26"/>
    <p:sldId id="336" r:id="rId27"/>
    <p:sldId id="337" r:id="rId28"/>
    <p:sldId id="338" r:id="rId29"/>
    <p:sldId id="295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260" r:id="rId39"/>
    <p:sldId id="264" r:id="rId40"/>
    <p:sldId id="299" r:id="rId41"/>
    <p:sldId id="266" r:id="rId42"/>
    <p:sldId id="351" r:id="rId43"/>
    <p:sldId id="306" r:id="rId44"/>
  </p:sldIdLst>
  <p:sldSz cx="12192000" cy="6858000"/>
  <p:notesSz cx="6858000" cy="9144000"/>
  <p:embeddedFontLs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Dosis" panose="020B0604020202020204" charset="0"/>
      <p:regular r:id="rId54"/>
      <p:bold r:id="rId55"/>
    </p:embeddedFont>
    <p:embeddedFont>
      <p:font typeface="Source Sans Pro" panose="020B0503030403020204" pitchFamily="34" charset="0"/>
      <p:regular r:id="rId56"/>
      <p:bold r:id="rId57"/>
      <p:italic r:id="rId58"/>
      <p:boldItalic r:id="rId59"/>
    </p:embeddedFont>
    <p:embeddedFont>
      <p:font typeface="ＭＳ Ｐゴシック" panose="020B0600070205080204" pitchFamily="34" charset="-128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2D"/>
    <a:srgbClr val="0DB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E53CC6F-1F70-446D-A29D-758EFE7B9F5D}">
  <a:tblStyle styleId="{1E53CC6F-1F70-446D-A29D-758EFE7B9F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8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60187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526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3123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3069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4927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7976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421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133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6440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592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5523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087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756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7738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191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029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33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03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72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6076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983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4688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271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786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-200" y="5542233"/>
            <a:ext cx="12192000" cy="36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 flipH="1">
            <a:off x="-200" y="0"/>
            <a:ext cx="12192000" cy="554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400" y="3366967"/>
            <a:ext cx="7079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10800000">
            <a:off x="-200" y="4109600"/>
            <a:ext cx="12192000" cy="91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" name="Google Shape;15;p3"/>
          <p:cNvSpPr/>
          <p:nvPr/>
        </p:nvSpPr>
        <p:spPr>
          <a:xfrm flipH="1">
            <a:off x="-200" y="0"/>
            <a:ext cx="12192000" cy="410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914400" y="2543545"/>
            <a:ext cx="6677600" cy="1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14400" y="4109667"/>
            <a:ext cx="66776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rot="10800000">
            <a:off x="-200" y="5026433"/>
            <a:ext cx="12192000" cy="916800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1" name="Google Shape;21;p4"/>
          <p:cNvSpPr/>
          <p:nvPr/>
        </p:nvSpPr>
        <p:spPr>
          <a:xfrm flipH="1">
            <a:off x="-200" y="0"/>
            <a:ext cx="12192000" cy="502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>
                <a:solidFill>
                  <a:srgbClr val="FFFFFF"/>
                </a:solidFill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▸"/>
              <a:defRPr i="1">
                <a:solidFill>
                  <a:srgbClr val="FFFFFF"/>
                </a:solidFill>
              </a:defRPr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⬩"/>
              <a:defRPr i="1">
                <a:solidFill>
                  <a:srgbClr val="FFFFFF"/>
                </a:solidFill>
              </a:defRPr>
            </a:lvl3pPr>
            <a:lvl4pPr marL="2438339" lvl="3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⬞"/>
              <a:defRPr i="1">
                <a:solidFill>
                  <a:srgbClr val="FFFFFF"/>
                </a:solidFill>
              </a:defRPr>
            </a:lvl4pPr>
            <a:lvl5pPr marL="3047924" lvl="4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5pPr>
            <a:lvl6pPr marL="3657509" lvl="5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6pPr>
            <a:lvl7pPr marL="4267093" lvl="6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i="1">
                <a:solidFill>
                  <a:srgbClr val="FFFFFF"/>
                </a:solidFill>
              </a:defRPr>
            </a:lvl7pPr>
            <a:lvl8pPr marL="4876678" lvl="7" indent="-457189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8pPr>
            <a:lvl9pPr marL="5486263" lvl="8" indent="-457189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-100" y="0"/>
            <a:ext cx="8928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7" name="Google Shape;27;p5"/>
          <p:cNvSpPr/>
          <p:nvPr/>
        </p:nvSpPr>
        <p:spPr>
          <a:xfrm flipH="1">
            <a:off x="-100" y="0"/>
            <a:ext cx="892800" cy="152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1125900" y="2050767"/>
            <a:ext cx="6892000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▹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>
            <a:off x="-100" y="0"/>
            <a:ext cx="8928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3" name="Google Shape;33;p6"/>
          <p:cNvSpPr/>
          <p:nvPr/>
        </p:nvSpPr>
        <p:spPr>
          <a:xfrm flipH="1">
            <a:off x="-100" y="0"/>
            <a:ext cx="892800" cy="152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125900" y="2045676"/>
            <a:ext cx="3739600" cy="4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5090831" y="2045676"/>
            <a:ext cx="3739600" cy="44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▹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 sz="3200"/>
            </a:lvl1pPr>
            <a:lvl2pPr lvl="1">
              <a:buNone/>
              <a:defRPr sz="3200"/>
            </a:lvl2pPr>
            <a:lvl3pPr lvl="2">
              <a:buNone/>
              <a:defRPr sz="3200"/>
            </a:lvl3pPr>
            <a:lvl4pPr lvl="3">
              <a:buNone/>
              <a:defRPr sz="3200"/>
            </a:lvl4pPr>
            <a:lvl5pPr lvl="4">
              <a:buNone/>
              <a:defRPr sz="3200"/>
            </a:lvl5pPr>
            <a:lvl6pPr lvl="5">
              <a:buNone/>
              <a:defRPr sz="3200"/>
            </a:lvl6pPr>
            <a:lvl7pPr lvl="6">
              <a:buNone/>
              <a:defRPr sz="3200"/>
            </a:lvl7pPr>
            <a:lvl8pPr lvl="7">
              <a:buNone/>
              <a:defRPr sz="3200"/>
            </a:lvl8pPr>
            <a:lvl9pPr lvl="8">
              <a:buNone/>
              <a:defRPr sz="32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 flipH="1">
            <a:off x="-100" y="0"/>
            <a:ext cx="8928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0" name="Google Shape;40;p7"/>
          <p:cNvSpPr/>
          <p:nvPr/>
        </p:nvSpPr>
        <p:spPr>
          <a:xfrm flipH="1">
            <a:off x="-100" y="0"/>
            <a:ext cx="892800" cy="152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1125900" y="2064700"/>
            <a:ext cx="2558400" cy="4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⬞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3815484" y="2064700"/>
            <a:ext cx="2558400" cy="4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⬞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505068" y="2064700"/>
            <a:ext cx="2558400" cy="4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▹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⬞"/>
              <a:defRPr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background">
  <p:cSld name="TITLE_ONL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8" r="5082"/>
          <a:stretch/>
        </p:blipFill>
        <p:spPr>
          <a:xfrm>
            <a:off x="-100" y="1"/>
            <a:ext cx="12218040" cy="6857999"/>
          </a:xfrm>
          <a:prstGeom prst="rect">
            <a:avLst/>
          </a:prstGeom>
        </p:spPr>
      </p:pic>
      <p:sp>
        <p:nvSpPr>
          <p:cNvPr id="52" name="Google Shape;52;p9"/>
          <p:cNvSpPr/>
          <p:nvPr/>
        </p:nvSpPr>
        <p:spPr>
          <a:xfrm flipH="1">
            <a:off x="-100" y="0"/>
            <a:ext cx="2468800" cy="6858000"/>
          </a:xfrm>
          <a:prstGeom prst="rect">
            <a:avLst/>
          </a:prstGeom>
          <a:solidFill>
            <a:srgbClr val="00B0F0">
              <a:alpha val="56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" name="Google Shape;53;p9"/>
          <p:cNvSpPr/>
          <p:nvPr/>
        </p:nvSpPr>
        <p:spPr>
          <a:xfrm flipH="1">
            <a:off x="-100" y="0"/>
            <a:ext cx="2468800" cy="152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313633" y="1723200"/>
            <a:ext cx="1841600" cy="1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2468800" cy="152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25900" y="7464"/>
            <a:ext cx="4736800" cy="1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5900" y="2050767"/>
            <a:ext cx="6892000" cy="4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ource Sans Pro"/>
              <a:buChar char="▹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⬞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ctr" rtl="0">
              <a:buNone/>
              <a:defRPr sz="32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24798"/>
          <a:stretch/>
        </p:blipFill>
        <p:spPr>
          <a:xfrm>
            <a:off x="8372819" y="327168"/>
            <a:ext cx="3466643" cy="6501453"/>
          </a:xfrm>
          <a:prstGeom prst="rect">
            <a:avLst/>
          </a:prstGeom>
        </p:spPr>
      </p:pic>
      <p:sp>
        <p:nvSpPr>
          <p:cNvPr id="72" name="Google Shape;72;p12"/>
          <p:cNvSpPr txBox="1">
            <a:spLocks noGrp="1"/>
          </p:cNvSpPr>
          <p:nvPr>
            <p:ph type="ctrTitle"/>
          </p:nvPr>
        </p:nvSpPr>
        <p:spPr>
          <a:xfrm>
            <a:off x="900853" y="293783"/>
            <a:ext cx="7079600" cy="4985344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r>
              <a:rPr lang="es-MX" dirty="0"/>
              <a:t>EL</a:t>
            </a:r>
            <a:r>
              <a:rPr lang="es-MX" b="1" dirty="0"/>
              <a:t> CONOCIMIENTO </a:t>
            </a:r>
            <a:r>
              <a:rPr lang="es-MX" dirty="0"/>
              <a:t>DE </a:t>
            </a:r>
            <a:r>
              <a:rPr lang="es-MX" dirty="0" smtClean="0"/>
              <a:t>SÍ </a:t>
            </a:r>
            <a:r>
              <a:rPr lang="es-MX" dirty="0"/>
              <a:t>MISMO Y </a:t>
            </a:r>
            <a:r>
              <a:rPr lang="es-MX" b="1" dirty="0"/>
              <a:t>OBJETIVOS.</a:t>
            </a:r>
            <a:r>
              <a:rPr lang="en" dirty="0"/>
              <a:t> </a:t>
            </a:r>
            <a:endParaRPr dirty="0"/>
          </a:p>
        </p:txBody>
      </p:sp>
      <p:sp>
        <p:nvSpPr>
          <p:cNvPr id="6" name="Google Shape;99;p15"/>
          <p:cNvSpPr txBox="1">
            <a:spLocks/>
          </p:cNvSpPr>
          <p:nvPr/>
        </p:nvSpPr>
        <p:spPr>
          <a:xfrm>
            <a:off x="900854" y="5599893"/>
            <a:ext cx="10557164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/>
            <a:r>
              <a:rPr lang="es-MX" sz="2667" b="1" dirty="0"/>
              <a:t>Conferencia 1 – Fase 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25900" y="769321"/>
            <a:ext cx="6175445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Los 4 pilares de la sabiduría son: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254127" y="2801259"/>
            <a:ext cx="4814800" cy="18170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>
              <a:buNone/>
            </a:pPr>
            <a:r>
              <a:rPr lang="es-MX" sz="2400" dirty="0"/>
              <a:t>La experimentación es la base de la </a:t>
            </a:r>
            <a:r>
              <a:rPr lang="es-MX" sz="2400" b="1" dirty="0"/>
              <a:t>Ciencia Consciente. </a:t>
            </a:r>
            <a:r>
              <a:rPr lang="es-MX" sz="2400" dirty="0"/>
              <a:t>La Ciencia nos enseña los diferentes procedimientos para poder conocer nuestro mundo interior y experimentarlo en forma directa. 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2"/>
          </p:nvPr>
        </p:nvSpPr>
        <p:spPr>
          <a:xfrm>
            <a:off x="1627116" y="5331535"/>
            <a:ext cx="9550400" cy="110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s-MX" sz="2400" b="1" i="1" dirty="0">
                <a:solidFill>
                  <a:schemeClr val="dk2"/>
                </a:solidFill>
              </a:rPr>
              <a:t>La práctica hace al Maestro, por eso debemos practicar hasta triunfar.</a:t>
            </a:r>
            <a:endParaRPr sz="2400" b="1" i="1" dirty="0">
              <a:solidFill>
                <a:schemeClr val="dk2"/>
              </a:solidFill>
            </a:endParaRPr>
          </a:p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sp>
        <p:nvSpPr>
          <p:cNvPr id="7" name="Google Shape;90;p14"/>
          <p:cNvSpPr txBox="1">
            <a:spLocks/>
          </p:cNvSpPr>
          <p:nvPr/>
        </p:nvSpPr>
        <p:spPr>
          <a:xfrm>
            <a:off x="1195173" y="1117417"/>
            <a:ext cx="4932708" cy="170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10800" b="1" dirty="0">
                <a:solidFill>
                  <a:schemeClr val="bg1">
                    <a:lumMod val="50000"/>
                  </a:schemeClr>
                </a:solidFill>
              </a:rPr>
              <a:t>CIENCIA</a:t>
            </a:r>
            <a:endParaRPr lang="en-US" sz="10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280119" y="4341112"/>
            <a:ext cx="3610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/>
              <a:t>EXPERIMENTACION DIRECTA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430354" y="4471780"/>
            <a:ext cx="16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/>
              <a:t>CREENCIA</a:t>
            </a:r>
          </a:p>
        </p:txBody>
      </p:sp>
      <p:pic>
        <p:nvPicPr>
          <p:cNvPr id="11" name="Picture 16" descr="http://ingenierosconcientes.pbworks.com/f/nia_y_ciencia_lupa_hoj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609" y="1665157"/>
            <a:ext cx="2135265" cy="2634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Resultado de imagen para chul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102" y="4355721"/>
            <a:ext cx="482541" cy="63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 descr="Imagen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926955" y="4414873"/>
            <a:ext cx="457017" cy="45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www.fundacioncadah.org/j289eghfd7511986_uploads/TDAH%20PRUEBAS%20C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46" y="2995629"/>
            <a:ext cx="2342458" cy="1447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://alaluzdelabiblia.net/wp-content/uploads/2016/04/CIEGO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13136" b="22861"/>
          <a:stretch/>
        </p:blipFill>
        <p:spPr bwMode="auto">
          <a:xfrm>
            <a:off x="6430354" y="1665157"/>
            <a:ext cx="2342458" cy="1422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38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  <p:bldP spid="84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5900" y="424665"/>
            <a:ext cx="4736800" cy="938412"/>
          </a:xfrm>
        </p:spPr>
        <p:txBody>
          <a:bodyPr/>
          <a:lstStyle/>
          <a:p>
            <a:r>
              <a:rPr lang="es-CO" sz="5400" dirty="0" smtClean="0"/>
              <a:t>Relajación</a:t>
            </a:r>
            <a:endParaRPr lang="es-CO" sz="54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11</a:t>
            </a:fld>
            <a:endParaRPr lang="es-CO"/>
          </a:p>
        </p:txBody>
      </p:sp>
      <p:pic>
        <p:nvPicPr>
          <p:cNvPr id="7" name="Picture 2" descr="Resultado de imagen para RELAJ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6" b="4576"/>
          <a:stretch>
            <a:fillRect/>
          </a:stretch>
        </p:blipFill>
        <p:spPr bwMode="auto">
          <a:xfrm>
            <a:off x="892700" y="1520000"/>
            <a:ext cx="7257450" cy="4977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91;p14"/>
          <p:cNvSpPr txBox="1">
            <a:spLocks noGrp="1"/>
          </p:cNvSpPr>
          <p:nvPr>
            <p:ph type="body" idx="1"/>
          </p:nvPr>
        </p:nvSpPr>
        <p:spPr>
          <a:xfrm>
            <a:off x="8150150" y="2902031"/>
            <a:ext cx="3848574" cy="18319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 indent="0" algn="ctr">
              <a:buNone/>
            </a:pPr>
            <a:r>
              <a:rPr lang="es-MX" sz="4800" dirty="0" smtClean="0"/>
              <a:t>Conferencias y Prácticas Guiadas</a:t>
            </a:r>
            <a:endParaRPr lang="es-MX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1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5899" y="424665"/>
            <a:ext cx="5353668" cy="938412"/>
          </a:xfrm>
        </p:spPr>
        <p:txBody>
          <a:bodyPr/>
          <a:lstStyle/>
          <a:p>
            <a:r>
              <a:rPr lang="es-CO" sz="5400" dirty="0"/>
              <a:t>Concentración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12</a:t>
            </a:fld>
            <a:endParaRPr lang="es-CO"/>
          </a:p>
        </p:txBody>
      </p:sp>
      <p:pic>
        <p:nvPicPr>
          <p:cNvPr id="6" name="Picture 2" descr="https://image.slidesharecdn.com/autoestimaconcentracionymotivacion-150126212942-conversion-gate01/95/autoestima-motivacin-y-concentracin-15-638.jpg?cb=14223294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5" b="22944"/>
          <a:stretch/>
        </p:blipFill>
        <p:spPr bwMode="auto">
          <a:xfrm>
            <a:off x="892701" y="1520000"/>
            <a:ext cx="7025251" cy="4397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91;p14"/>
          <p:cNvSpPr txBox="1">
            <a:spLocks noGrp="1"/>
          </p:cNvSpPr>
          <p:nvPr>
            <p:ph type="body" idx="1"/>
          </p:nvPr>
        </p:nvSpPr>
        <p:spPr>
          <a:xfrm>
            <a:off x="8150150" y="2902031"/>
            <a:ext cx="3848574" cy="18319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 indent="0" algn="ctr">
              <a:buNone/>
            </a:pPr>
            <a:r>
              <a:rPr lang="es-MX" sz="4800" dirty="0" smtClean="0"/>
              <a:t>Conferencias y Prácticas Guiadas</a:t>
            </a:r>
            <a:endParaRPr lang="es-MX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1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6198" y="290794"/>
            <a:ext cx="8216735" cy="938412"/>
          </a:xfrm>
        </p:spPr>
        <p:txBody>
          <a:bodyPr/>
          <a:lstStyle/>
          <a:p>
            <a:r>
              <a:rPr lang="es-CO" sz="5400" dirty="0"/>
              <a:t>Desdoblamiento Astral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13</a:t>
            </a:fld>
            <a:endParaRPr lang="es-CO"/>
          </a:p>
        </p:txBody>
      </p:sp>
      <p:pic>
        <p:nvPicPr>
          <p:cNvPr id="7" name="Imagen 1" descr="shutterstock_91607672-1728x800_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0" r="11780"/>
          <a:stretch>
            <a:fillRect/>
          </a:stretch>
        </p:blipFill>
        <p:spPr bwMode="auto">
          <a:xfrm>
            <a:off x="892700" y="1650754"/>
            <a:ext cx="7121144" cy="4449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91;p14"/>
          <p:cNvSpPr txBox="1">
            <a:spLocks noGrp="1"/>
          </p:cNvSpPr>
          <p:nvPr>
            <p:ph type="body" idx="1"/>
          </p:nvPr>
        </p:nvSpPr>
        <p:spPr>
          <a:xfrm>
            <a:off x="8150150" y="2902031"/>
            <a:ext cx="3848574" cy="18319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 indent="0" algn="ctr">
              <a:buNone/>
            </a:pPr>
            <a:r>
              <a:rPr lang="es-MX" sz="4800" dirty="0" smtClean="0"/>
              <a:t>Conferencias y Prácticas Guiadas</a:t>
            </a:r>
            <a:endParaRPr lang="es-MX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7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2699" y="290794"/>
            <a:ext cx="9367441" cy="938412"/>
          </a:xfrm>
        </p:spPr>
        <p:txBody>
          <a:bodyPr/>
          <a:lstStyle/>
          <a:p>
            <a:r>
              <a:rPr lang="es-CO" sz="5400" dirty="0"/>
              <a:t>Meditación Trascendental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14</a:t>
            </a:fld>
            <a:endParaRPr lang="es-CO"/>
          </a:p>
        </p:txBody>
      </p:sp>
      <p:pic>
        <p:nvPicPr>
          <p:cNvPr id="6" name="Imagen 2" descr="ego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4" b="7964"/>
          <a:stretch>
            <a:fillRect/>
          </a:stretch>
        </p:blipFill>
        <p:spPr bwMode="auto">
          <a:xfrm>
            <a:off x="892699" y="1520000"/>
            <a:ext cx="7162239" cy="4726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91;p14"/>
          <p:cNvSpPr txBox="1">
            <a:spLocks noGrp="1"/>
          </p:cNvSpPr>
          <p:nvPr>
            <p:ph type="body" idx="1"/>
          </p:nvPr>
        </p:nvSpPr>
        <p:spPr>
          <a:xfrm>
            <a:off x="8150150" y="2902031"/>
            <a:ext cx="3848574" cy="18319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 indent="0" algn="ctr">
              <a:buNone/>
            </a:pPr>
            <a:r>
              <a:rPr lang="es-MX" sz="4800" dirty="0" smtClean="0"/>
              <a:t>Conferencias y Prácticas Guiadas</a:t>
            </a:r>
            <a:endParaRPr lang="es-MX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6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2700" y="359780"/>
            <a:ext cx="8216735" cy="938412"/>
          </a:xfrm>
        </p:spPr>
        <p:txBody>
          <a:bodyPr/>
          <a:lstStyle/>
          <a:p>
            <a:r>
              <a:rPr lang="es-CO" sz="5400" dirty="0"/>
              <a:t>Negociación del Karma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15</a:t>
            </a:fld>
            <a:endParaRPr lang="es-CO"/>
          </a:p>
        </p:txBody>
      </p:sp>
      <p:pic>
        <p:nvPicPr>
          <p:cNvPr id="6" name="Picture 4" descr="http://static.miweb.paginasamarillas.es/var/m_9/96/967/6783/133033-abogados-ramon-pinol-cos-martillo-con-libro-y-balanza-de-la-justi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r="5385"/>
          <a:stretch>
            <a:fillRect/>
          </a:stretch>
        </p:blipFill>
        <p:spPr bwMode="auto">
          <a:xfrm>
            <a:off x="892701" y="1520001"/>
            <a:ext cx="7379129" cy="4836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91;p14"/>
          <p:cNvSpPr txBox="1">
            <a:spLocks noGrp="1"/>
          </p:cNvSpPr>
          <p:nvPr>
            <p:ph type="body" idx="1"/>
          </p:nvPr>
        </p:nvSpPr>
        <p:spPr>
          <a:xfrm>
            <a:off x="8150150" y="2902031"/>
            <a:ext cx="3848574" cy="18319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 indent="0" algn="ctr">
              <a:buNone/>
            </a:pPr>
            <a:r>
              <a:rPr lang="es-MX" sz="4800" dirty="0" smtClean="0"/>
              <a:t>Conferencias y Prácticas Guiadas</a:t>
            </a:r>
            <a:endParaRPr lang="es-MX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4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25900" y="790271"/>
            <a:ext cx="6175445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Los 4 pilares de la sabiduría son: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125900" y="3226139"/>
            <a:ext cx="4814800" cy="14767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800" b="1" dirty="0"/>
              <a:t>En el centro sexual están latentes las grandes posibilidades del ser humano.</a:t>
            </a:r>
          </a:p>
          <a:p>
            <a:pPr marL="135463" indent="0" algn="just">
              <a:buNone/>
            </a:pPr>
            <a:r>
              <a:rPr lang="es-MX" sz="2800" dirty="0"/>
              <a:t> </a:t>
            </a:r>
            <a:endParaRPr lang="es-MX" sz="2800" b="1" dirty="0"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2"/>
          </p:nvPr>
        </p:nvSpPr>
        <p:spPr>
          <a:xfrm>
            <a:off x="1232140" y="5678018"/>
            <a:ext cx="9791482" cy="110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s-MX" sz="2800" b="1" i="1" dirty="0">
                <a:solidFill>
                  <a:schemeClr val="dk2"/>
                </a:solidFill>
              </a:rPr>
              <a:t>El Arte nos enseña a crear. Como crearnos a nosotros mismos.</a:t>
            </a:r>
            <a:endParaRPr sz="2800" b="1" i="1" dirty="0">
              <a:solidFill>
                <a:schemeClr val="dk2"/>
              </a:solidFill>
            </a:endParaRPr>
          </a:p>
          <a:p>
            <a:pPr marL="0" indent="0" algn="ctr">
              <a:spcBef>
                <a:spcPts val="1333"/>
              </a:spcBef>
              <a:spcAft>
                <a:spcPts val="1333"/>
              </a:spcAft>
              <a:buNone/>
            </a:pPr>
            <a:endParaRPr sz="2800" b="1" dirty="0">
              <a:solidFill>
                <a:schemeClr val="dk2"/>
              </a:solidFill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  <p:sp>
        <p:nvSpPr>
          <p:cNvPr id="7" name="Google Shape;90;p14"/>
          <p:cNvSpPr txBox="1">
            <a:spLocks/>
          </p:cNvSpPr>
          <p:nvPr/>
        </p:nvSpPr>
        <p:spPr>
          <a:xfrm>
            <a:off x="1195173" y="1274620"/>
            <a:ext cx="4932708" cy="170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10800" b="1" dirty="0">
                <a:solidFill>
                  <a:schemeClr val="bg1">
                    <a:lumMod val="50000"/>
                  </a:schemeClr>
                </a:solidFill>
              </a:rPr>
              <a:t>ARTE </a:t>
            </a:r>
            <a:endParaRPr lang="en-US" sz="10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9" r="21591"/>
          <a:stretch/>
        </p:blipFill>
        <p:spPr>
          <a:xfrm>
            <a:off x="6854766" y="983242"/>
            <a:ext cx="4381271" cy="469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0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17</a:t>
            </a:fld>
            <a:endParaRPr lang="es-CO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125901" y="452163"/>
            <a:ext cx="10613397" cy="1067837"/>
          </a:xfrm>
        </p:spPr>
        <p:txBody>
          <a:bodyPr/>
          <a:lstStyle/>
          <a:p>
            <a:pPr algn="ctr"/>
            <a:r>
              <a:rPr lang="es-CO" sz="5400" dirty="0" smtClean="0"/>
              <a:t>¿Cuál </a:t>
            </a:r>
            <a:r>
              <a:rPr lang="es-CO" sz="5400" dirty="0"/>
              <a:t>es la máxima Creación </a:t>
            </a:r>
            <a:r>
              <a:rPr lang="es-CO" sz="5400" dirty="0" smtClean="0"/>
              <a:t>Humana?</a:t>
            </a:r>
            <a:endParaRPr lang="es-CO" sz="5400" dirty="0"/>
          </a:p>
        </p:txBody>
      </p:sp>
      <p:pic>
        <p:nvPicPr>
          <p:cNvPr id="7" name="Picture 2" descr="http://1.bp.blogspot.com/-cXHm0QmOs1A/UqDe7hUA74I/AAAAAAAAABY/8F29klTvvQ0/s1600/incubus-drive_-_incubus_thumbw580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01" y="1938431"/>
            <a:ext cx="6682345" cy="4538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91;p14"/>
          <p:cNvSpPr txBox="1">
            <a:spLocks noGrp="1"/>
          </p:cNvSpPr>
          <p:nvPr>
            <p:ph type="body" idx="1"/>
          </p:nvPr>
        </p:nvSpPr>
        <p:spPr>
          <a:xfrm>
            <a:off x="7944709" y="2876540"/>
            <a:ext cx="3794589" cy="18319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 indent="0" algn="ctr">
              <a:buNone/>
            </a:pPr>
            <a:r>
              <a:rPr lang="es-MX" sz="3200" dirty="0"/>
              <a:t>Crearse a </a:t>
            </a:r>
            <a:r>
              <a:rPr lang="es-MX" sz="3200" dirty="0" smtClean="0"/>
              <a:t>sí </a:t>
            </a:r>
            <a:r>
              <a:rPr lang="es-MX" sz="3200" dirty="0"/>
              <a:t>mismo, crear </a:t>
            </a:r>
            <a:r>
              <a:rPr lang="es-MX" sz="3200" dirty="0">
                <a:solidFill>
                  <a:schemeClr val="bg2"/>
                </a:solidFill>
              </a:rPr>
              <a:t>los cuerpos existenciales del ser.</a:t>
            </a:r>
            <a:endParaRPr lang="es-MX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2700" y="166979"/>
            <a:ext cx="6583506" cy="1520000"/>
          </a:xfrm>
        </p:spPr>
        <p:txBody>
          <a:bodyPr/>
          <a:lstStyle/>
          <a:p>
            <a:pPr algn="ctr"/>
            <a:r>
              <a:rPr lang="es-CO" sz="4800" dirty="0" smtClean="0"/>
              <a:t>¿Cómo </a:t>
            </a:r>
            <a:r>
              <a:rPr lang="es-CO" sz="4800" dirty="0"/>
              <a:t>crearnos a nosotros mismos?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18</a:t>
            </a:fld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6"/>
          <a:stretch>
            <a:fillRect/>
          </a:stretch>
        </p:blipFill>
        <p:spPr bwMode="auto">
          <a:xfrm>
            <a:off x="1125901" y="2092185"/>
            <a:ext cx="6518073" cy="3653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4" descr="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898" y="68872"/>
            <a:ext cx="4619103" cy="2213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10"/>
          <p:cNvSpPr>
            <a:spLocks noChangeArrowheads="1"/>
          </p:cNvSpPr>
          <p:nvPr/>
        </p:nvSpPr>
        <p:spPr bwMode="auto">
          <a:xfrm>
            <a:off x="9354172" y="1312485"/>
            <a:ext cx="2934521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4267" dirty="0">
                <a:solidFill>
                  <a:schemeClr val="bg1"/>
                </a:solidFill>
                <a:effectLst>
                  <a:glow rad="101600">
                    <a:schemeClr val="tx1">
                      <a:lumMod val="85000"/>
                      <a:lumOff val="15000"/>
                      <a:alpha val="84000"/>
                    </a:schemeClr>
                  </a:glow>
                </a:effectLst>
                <a:latin typeface="Century Gothic" charset="0"/>
                <a:ea typeface="ＭＳ Ｐゴシック" charset="0"/>
                <a:cs typeface="Century Gothic" charset="0"/>
              </a:rPr>
              <a:t>SEMILLA</a:t>
            </a:r>
          </a:p>
        </p:txBody>
      </p:sp>
      <p:pic>
        <p:nvPicPr>
          <p:cNvPr id="9" name="Picture 6" descr="http://medtempus.com/wp-content/uploads/Fotos4/confusionsimbolica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7"/>
          <a:stretch/>
        </p:blipFill>
        <p:spPr bwMode="auto">
          <a:xfrm>
            <a:off x="8426874" y="3006645"/>
            <a:ext cx="2911150" cy="273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308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5900" y="275668"/>
            <a:ext cx="5490657" cy="968664"/>
          </a:xfrm>
        </p:spPr>
        <p:txBody>
          <a:bodyPr/>
          <a:lstStyle/>
          <a:p>
            <a:r>
              <a:rPr lang="es-CO" sz="5400" dirty="0"/>
              <a:t>Sexualidad Actual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19</a:t>
            </a:fld>
            <a:endParaRPr lang="es-CO"/>
          </a:p>
        </p:txBody>
      </p:sp>
      <p:sp>
        <p:nvSpPr>
          <p:cNvPr id="6" name="Marcador de texto 2"/>
          <p:cNvSpPr txBox="1">
            <a:spLocks/>
          </p:cNvSpPr>
          <p:nvPr/>
        </p:nvSpPr>
        <p:spPr>
          <a:xfrm>
            <a:off x="8379821" y="2498049"/>
            <a:ext cx="3534674" cy="192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▹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⬩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⬞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35463" indent="0">
              <a:buNone/>
            </a:pPr>
            <a:r>
              <a:rPr lang="es-CO" sz="4000" dirty="0" smtClean="0">
                <a:latin typeface="Dosis"/>
              </a:rPr>
              <a:t>¿Objetivo</a:t>
            </a:r>
            <a:r>
              <a:rPr lang="es-CO" sz="4000" dirty="0">
                <a:latin typeface="Dosis"/>
              </a:rPr>
              <a:t>? Extracción de la vitalidad</a:t>
            </a:r>
          </a:p>
        </p:txBody>
      </p:sp>
      <p:pic>
        <p:nvPicPr>
          <p:cNvPr id="7" name="Imagen 1" descr="9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0" b="7690"/>
          <a:stretch>
            <a:fillRect/>
          </a:stretch>
        </p:blipFill>
        <p:spPr bwMode="auto">
          <a:xfrm>
            <a:off x="1125900" y="1520000"/>
            <a:ext cx="7115835" cy="4960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06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641083" y="5379667"/>
            <a:ext cx="10744200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558786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ource Sans Pro"/>
              <a:buChar char="▹"/>
              <a:defRPr sz="3000" b="0" i="1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1219170" marR="0" lvl="1" indent="-50798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ource Sans Pro"/>
              <a:buChar char="▸"/>
              <a:defRPr sz="2400" b="0" i="1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828754" marR="0" lvl="2" indent="-50798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ource Sans Pro"/>
              <a:buChar char="⬩"/>
              <a:defRPr sz="2400" b="0" i="1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2438339" marR="0" lvl="3" indent="-4571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ource Sans Pro"/>
              <a:buChar char="⬞"/>
              <a:defRPr sz="1800" b="0" i="1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3047924" marR="0" lvl="4" indent="-4571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ource Sans Pro"/>
              <a:buChar char="○"/>
              <a:defRPr sz="1800" b="0" i="1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3657509" marR="0" lvl="5" indent="-4571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ource Sans Pro"/>
              <a:buChar char="■"/>
              <a:defRPr sz="1800" b="0" i="1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4267093" marR="0" lvl="6" indent="-4571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ource Sans Pro"/>
              <a:buChar char="●"/>
              <a:defRPr sz="1800" b="0" i="1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4876678" marR="0" lvl="7" indent="-4571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ource Sans Pro"/>
              <a:buChar char="○"/>
              <a:defRPr sz="1800" b="0" i="1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5486263" marR="0" lvl="8" indent="-4571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ource Sans Pro"/>
              <a:buChar char="■"/>
              <a:defRPr sz="1800" b="0" i="1" u="none" strike="noStrike" cap="non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es-CO" sz="3600" dirty="0" smtClean="0">
                <a:solidFill>
                  <a:schemeClr val="bg2"/>
                </a:solidFill>
              </a:rPr>
              <a:t>Objetivo: </a:t>
            </a:r>
            <a:r>
              <a:rPr lang="es-CO" sz="3600" dirty="0" smtClean="0">
                <a:solidFill>
                  <a:schemeClr val="accent6">
                    <a:lumMod val="50000"/>
                  </a:schemeClr>
                </a:solidFill>
              </a:rPr>
              <a:t>Dar a conocer las bases fundamentales o  síntesis del Conocimiento de sí </a:t>
            </a:r>
            <a:r>
              <a:rPr lang="es-CO" sz="3600" dirty="0" smtClean="0">
                <a:solidFill>
                  <a:schemeClr val="accent6">
                    <a:lumMod val="50000"/>
                  </a:schemeClr>
                </a:solidFill>
              </a:rPr>
              <a:t>Mismo.</a:t>
            </a:r>
            <a:endParaRPr lang="es-CO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66" y="115559"/>
            <a:ext cx="6414034" cy="4810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55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3699" y="250268"/>
            <a:ext cx="8195901" cy="1019464"/>
          </a:xfrm>
        </p:spPr>
        <p:txBody>
          <a:bodyPr/>
          <a:lstStyle/>
          <a:p>
            <a:r>
              <a:rPr lang="es-CO" sz="5870" dirty="0" smtClean="0"/>
              <a:t>¿Qué </a:t>
            </a:r>
            <a:r>
              <a:rPr lang="es-CO" sz="5870" dirty="0"/>
              <a:t>podemos crear?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20</a:t>
            </a:fld>
            <a:endParaRPr lang="es-CO"/>
          </a:p>
        </p:txBody>
      </p:sp>
      <p:pic>
        <p:nvPicPr>
          <p:cNvPr id="6" name="Picture 2" descr="http://www.vopus.org/es/images/articles/usuarios_esclavos_internet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b="4609"/>
          <a:stretch>
            <a:fillRect/>
          </a:stretch>
        </p:blipFill>
        <p:spPr bwMode="auto">
          <a:xfrm>
            <a:off x="1125899" y="1706838"/>
            <a:ext cx="7281122" cy="4876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texto 2"/>
          <p:cNvSpPr txBox="1">
            <a:spLocks/>
          </p:cNvSpPr>
          <p:nvPr/>
        </p:nvSpPr>
        <p:spPr>
          <a:xfrm>
            <a:off x="8565291" y="3182210"/>
            <a:ext cx="2899595" cy="192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▹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⬩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⬞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35463" indent="0" algn="ctr">
              <a:buNone/>
            </a:pPr>
            <a:r>
              <a:rPr lang="es-CO" sz="4000" dirty="0">
                <a:latin typeface="Dosis"/>
              </a:rPr>
              <a:t>Defectos Psicológicos</a:t>
            </a:r>
          </a:p>
        </p:txBody>
      </p:sp>
    </p:spTree>
    <p:extLst>
      <p:ext uri="{BB962C8B-B14F-4D97-AF65-F5344CB8AC3E}">
        <p14:creationId xmlns:p14="http://schemas.microsoft.com/office/powerpoint/2010/main" val="3077296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2700" y="669981"/>
            <a:ext cx="10993596" cy="979509"/>
          </a:xfrm>
        </p:spPr>
        <p:txBody>
          <a:bodyPr/>
          <a:lstStyle/>
          <a:p>
            <a:pPr algn="ctr"/>
            <a:r>
              <a:rPr lang="es-CO" sz="4800" dirty="0"/>
              <a:t>Hay un Alternativa Diferente</a:t>
            </a:r>
            <a:br>
              <a:rPr lang="es-CO" sz="4800" dirty="0"/>
            </a:br>
            <a:r>
              <a:rPr lang="es-CO" sz="4800" dirty="0"/>
              <a:t>Sexualidad Superior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21</a:t>
            </a:fld>
            <a:endParaRPr lang="es-CO"/>
          </a:p>
        </p:txBody>
      </p:sp>
      <p:pic>
        <p:nvPicPr>
          <p:cNvPr id="6" name="Picture 2" descr="http://conexionevolutiva.org/wp-content/uploads/2016/03/energ%C3%ADa-sexu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4" b="19844"/>
          <a:stretch>
            <a:fillRect/>
          </a:stretch>
        </p:blipFill>
        <p:spPr bwMode="auto">
          <a:xfrm>
            <a:off x="892701" y="1520000"/>
            <a:ext cx="7299228" cy="5017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8356347" y="5489492"/>
            <a:ext cx="3671231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463" algn="ctr"/>
            <a:r>
              <a:rPr lang="es-MX" sz="2667" b="1" dirty="0">
                <a:solidFill>
                  <a:srgbClr val="0DB7C4"/>
                </a:solidFill>
                <a:latin typeface="Source Sans Pro" panose="020B0503030403020204" pitchFamily="34" charset="0"/>
              </a:rPr>
              <a:t>SIN PERDIDA DE </a:t>
            </a:r>
          </a:p>
          <a:p>
            <a:pPr marL="135463" algn="ctr"/>
            <a:r>
              <a:rPr lang="es-MX" sz="2667" b="1" dirty="0">
                <a:solidFill>
                  <a:srgbClr val="0DB7C4"/>
                </a:solidFill>
                <a:latin typeface="Source Sans Pro" panose="020B0503030403020204" pitchFamily="34" charset="0"/>
              </a:rPr>
              <a:t>LA ENERGÍA SEXUAL </a:t>
            </a:r>
          </a:p>
        </p:txBody>
      </p:sp>
      <p:sp>
        <p:nvSpPr>
          <p:cNvPr id="8" name="Google Shape;83;p13"/>
          <p:cNvSpPr txBox="1">
            <a:spLocks noGrp="1"/>
          </p:cNvSpPr>
          <p:nvPr>
            <p:ph type="body" idx="2"/>
          </p:nvPr>
        </p:nvSpPr>
        <p:spPr>
          <a:xfrm>
            <a:off x="8700872" y="2307890"/>
            <a:ext cx="2982179" cy="12494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dirty="0"/>
              <a:t>Unión sexual del hombre y la mujer, la </a:t>
            </a:r>
            <a:r>
              <a:rPr lang="es-MX" sz="2400" b="1" dirty="0"/>
              <a:t>inserción del falo masculino en el </a:t>
            </a:r>
            <a:r>
              <a:rPr lang="es-MX" sz="2400" b="1" dirty="0" err="1"/>
              <a:t>yoni</a:t>
            </a:r>
            <a:r>
              <a:rPr lang="es-MX" sz="2400" b="1" dirty="0"/>
              <a:t> femenino.</a:t>
            </a:r>
          </a:p>
        </p:txBody>
      </p:sp>
    </p:spTree>
    <p:extLst>
      <p:ext uri="{BB962C8B-B14F-4D97-AF65-F5344CB8AC3E}">
        <p14:creationId xmlns:p14="http://schemas.microsoft.com/office/powerpoint/2010/main" val="292846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691751" y="970747"/>
            <a:ext cx="8752500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-CO" sz="4267" dirty="0">
                <a:solidFill>
                  <a:schemeClr val="accent6">
                    <a:lumMod val="50000"/>
                  </a:schemeClr>
                </a:solidFill>
                <a:latin typeface="Dosis" panose="020B0604020202020204" charset="0"/>
              </a:rPr>
              <a:t>REQUISITOS PARA EL TRABAJO DEL </a:t>
            </a:r>
            <a:r>
              <a:rPr lang="es-CO" sz="4267" dirty="0">
                <a:latin typeface="Dosis" panose="020B0604020202020204" charset="0"/>
              </a:rPr>
              <a:t>NACIMIENTO ESPIRITUAL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41" y="333296"/>
            <a:ext cx="2689225" cy="6017845"/>
          </a:xfrm>
          <a:prstGeom prst="rect">
            <a:avLst/>
          </a:prstGeom>
        </p:spPr>
      </p:pic>
      <p:sp>
        <p:nvSpPr>
          <p:cNvPr id="4" name="Triángulo isósceles 3"/>
          <p:cNvSpPr/>
          <p:nvPr/>
        </p:nvSpPr>
        <p:spPr>
          <a:xfrm>
            <a:off x="3075399" y="3616503"/>
            <a:ext cx="3164160" cy="2506893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89"/>
          </a:p>
        </p:txBody>
      </p:sp>
      <p:sp>
        <p:nvSpPr>
          <p:cNvPr id="9" name="Google Shape;81;p13"/>
          <p:cNvSpPr txBox="1">
            <a:spLocks/>
          </p:cNvSpPr>
          <p:nvPr/>
        </p:nvSpPr>
        <p:spPr>
          <a:xfrm>
            <a:off x="2683339" y="2920311"/>
            <a:ext cx="4048661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CO" sz="4267" dirty="0">
                <a:solidFill>
                  <a:schemeClr val="accent6">
                    <a:lumMod val="50000"/>
                  </a:schemeClr>
                </a:solidFill>
                <a:latin typeface="Dosis" panose="020B0604020202020204" charset="0"/>
              </a:rPr>
              <a:t>Fidelidad (una sola pareja)</a:t>
            </a:r>
          </a:p>
        </p:txBody>
      </p:sp>
      <p:sp>
        <p:nvSpPr>
          <p:cNvPr id="10" name="Google Shape;81;p13"/>
          <p:cNvSpPr txBox="1">
            <a:spLocks/>
          </p:cNvSpPr>
          <p:nvPr/>
        </p:nvSpPr>
        <p:spPr>
          <a:xfrm>
            <a:off x="118115" y="6115320"/>
            <a:ext cx="2976071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CO" sz="4267" dirty="0">
                <a:solidFill>
                  <a:schemeClr val="accent6">
                    <a:lumMod val="50000"/>
                  </a:schemeClr>
                </a:solidFill>
                <a:latin typeface="Dosis" panose="020B0604020202020204" charset="0"/>
              </a:rPr>
              <a:t>Castidad (No Fornicar)</a:t>
            </a:r>
          </a:p>
        </p:txBody>
      </p:sp>
      <p:sp>
        <p:nvSpPr>
          <p:cNvPr id="11" name="Google Shape;81;p13"/>
          <p:cNvSpPr txBox="1">
            <a:spLocks/>
          </p:cNvSpPr>
          <p:nvPr/>
        </p:nvSpPr>
        <p:spPr>
          <a:xfrm>
            <a:off x="6239559" y="5999008"/>
            <a:ext cx="2471171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CO" sz="4267" dirty="0">
                <a:solidFill>
                  <a:schemeClr val="accent6">
                    <a:lumMod val="50000"/>
                  </a:schemeClr>
                </a:solidFill>
                <a:latin typeface="Dosis" panose="020B0604020202020204" charset="0"/>
              </a:rPr>
              <a:t>Amor (Anhelo Espiritual)</a:t>
            </a:r>
          </a:p>
        </p:txBody>
      </p:sp>
    </p:spTree>
    <p:extLst>
      <p:ext uri="{BB962C8B-B14F-4D97-AF65-F5344CB8AC3E}">
        <p14:creationId xmlns:p14="http://schemas.microsoft.com/office/powerpoint/2010/main" val="4133090709"/>
      </p:ext>
    </p:extLst>
  </p:cSld>
  <p:clrMapOvr>
    <a:masterClrMapping/>
  </p:clrMapOvr>
  <p:transition advTm="14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246" y="2359683"/>
            <a:ext cx="4536799" cy="3961340"/>
          </a:xfrm>
          <a:prstGeom prst="rect">
            <a:avLst/>
          </a:prstGeom>
        </p:spPr>
      </p:pic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288691" y="1894903"/>
            <a:ext cx="5416981" cy="7779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b="1" dirty="0"/>
              <a:t>Del Supra - Sexo o Sexo Superior.</a:t>
            </a:r>
            <a:endParaRPr lang="es-MX" sz="2400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  <p:sp>
        <p:nvSpPr>
          <p:cNvPr id="7" name="Google Shape;90;p14"/>
          <p:cNvSpPr txBox="1">
            <a:spLocks/>
          </p:cNvSpPr>
          <p:nvPr/>
        </p:nvSpPr>
        <p:spPr>
          <a:xfrm>
            <a:off x="1288691" y="610717"/>
            <a:ext cx="4932708" cy="156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8800" b="1" dirty="0">
                <a:solidFill>
                  <a:schemeClr val="bg1">
                    <a:lumMod val="50000"/>
                  </a:schemeClr>
                </a:solidFill>
              </a:rPr>
              <a:t>PRÁCTICA</a:t>
            </a:r>
            <a:r>
              <a:rPr lang="es-MX" sz="10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0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Google Shape;83;p13"/>
          <p:cNvSpPr txBox="1">
            <a:spLocks noGrp="1"/>
          </p:cNvSpPr>
          <p:nvPr>
            <p:ph type="body" idx="2"/>
          </p:nvPr>
        </p:nvSpPr>
        <p:spPr>
          <a:xfrm>
            <a:off x="942160" y="3817650"/>
            <a:ext cx="5763512" cy="20433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1"/>
            <a:r>
              <a:rPr lang="es-MX" sz="2400" dirty="0"/>
              <a:t>Belilín</a:t>
            </a:r>
          </a:p>
          <a:p>
            <a:pPr lvl="1"/>
            <a:r>
              <a:rPr lang="es-MX" sz="2400" dirty="0"/>
              <a:t>Círculo mágico.</a:t>
            </a:r>
          </a:p>
          <a:p>
            <a:pPr marL="135463" indent="0">
              <a:buNone/>
            </a:pPr>
            <a:r>
              <a:rPr lang="es-MX" sz="2400" dirty="0"/>
              <a:t> </a:t>
            </a:r>
          </a:p>
          <a:p>
            <a:r>
              <a:rPr lang="es-MX" sz="2400" b="1" dirty="0"/>
              <a:t>Súplica</a:t>
            </a:r>
            <a:r>
              <a:rPr lang="es-MX" sz="2400" dirty="0"/>
              <a:t> de asistencia al </a:t>
            </a:r>
            <a:r>
              <a:rPr lang="es-MX" sz="2400" b="1" dirty="0"/>
              <a:t>Padre Interior </a:t>
            </a:r>
            <a:r>
              <a:rPr lang="es-MX" sz="2400" dirty="0"/>
              <a:t>y a la </a:t>
            </a:r>
            <a:r>
              <a:rPr lang="es-MX" sz="2400" b="1" dirty="0"/>
              <a:t>Madre Divina </a:t>
            </a:r>
            <a:r>
              <a:rPr lang="es-MX" sz="2400" dirty="0"/>
              <a:t>para la práctica</a:t>
            </a:r>
          </a:p>
        </p:txBody>
      </p:sp>
      <p:sp>
        <p:nvSpPr>
          <p:cNvPr id="9" name="Google Shape;83;p13"/>
          <p:cNvSpPr txBox="1">
            <a:spLocks noGrp="1"/>
          </p:cNvSpPr>
          <p:nvPr>
            <p:ph type="body" idx="2"/>
          </p:nvPr>
        </p:nvSpPr>
        <p:spPr>
          <a:xfrm>
            <a:off x="942160" y="3138078"/>
            <a:ext cx="5763512" cy="64021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MX" sz="2400" dirty="0"/>
              <a:t>Conjuración de:</a:t>
            </a:r>
          </a:p>
        </p:txBody>
      </p:sp>
    </p:spTree>
    <p:extLst>
      <p:ext uri="{BB962C8B-B14F-4D97-AF65-F5344CB8AC3E}">
        <p14:creationId xmlns:p14="http://schemas.microsoft.com/office/powerpoint/2010/main" val="116767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  <p:bldP spid="7" grpId="0"/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7792" y="760000"/>
            <a:ext cx="8577723" cy="1520000"/>
          </a:xfrm>
        </p:spPr>
        <p:txBody>
          <a:bodyPr/>
          <a:lstStyle/>
          <a:p>
            <a:r>
              <a:rPr lang="es-MX" sz="4267" dirty="0">
                <a:solidFill>
                  <a:schemeClr val="bg1">
                    <a:lumMod val="50000"/>
                  </a:schemeClr>
                </a:solidFill>
                <a:latin typeface="Dosis" panose="020B0604020202020204" charset="0"/>
              </a:rPr>
              <a:t>PRÁCTICA</a:t>
            </a:r>
            <a:br>
              <a:rPr lang="es-MX" sz="4267" dirty="0">
                <a:solidFill>
                  <a:schemeClr val="bg1">
                    <a:lumMod val="50000"/>
                  </a:schemeClr>
                </a:solidFill>
                <a:latin typeface="Dosis" panose="020B0604020202020204" charset="0"/>
              </a:rPr>
            </a:br>
            <a:r>
              <a:rPr lang="es-MX" sz="4267" dirty="0">
                <a:latin typeface="Dosis" panose="020B0604020202020204" charset="0"/>
              </a:rPr>
              <a:t>Del Supra - Sexo o Sexo Superior</a:t>
            </a:r>
            <a:br>
              <a:rPr lang="es-MX" sz="4267" dirty="0">
                <a:latin typeface="Dosis" panose="020B0604020202020204" charset="0"/>
              </a:rPr>
            </a:br>
            <a:endParaRPr lang="en-US" sz="4267" dirty="0">
              <a:latin typeface="Dosis" panose="020B0604020202020204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41622" y="1836612"/>
            <a:ext cx="7178796" cy="4428800"/>
          </a:xfrm>
        </p:spPr>
        <p:txBody>
          <a:bodyPr/>
          <a:lstStyle/>
          <a:p>
            <a:pPr algn="just"/>
            <a:r>
              <a:rPr lang="es-MX" dirty="0" smtClean="0"/>
              <a:t>Prender </a:t>
            </a:r>
            <a:r>
              <a:rPr lang="es-MX" dirty="0"/>
              <a:t>el </a:t>
            </a:r>
            <a:r>
              <a:rPr lang="es-MX" b="1" dirty="0"/>
              <a:t>fuego con caricias y </a:t>
            </a:r>
            <a:r>
              <a:rPr lang="es-MX" b="1" dirty="0" smtClean="0"/>
              <a:t>besos </a:t>
            </a:r>
            <a:r>
              <a:rPr lang="es-MX" dirty="0" smtClean="0"/>
              <a:t>hasta lograr una perfecta potencia sexual: lubricación</a:t>
            </a:r>
            <a:r>
              <a:rPr lang="es-MX" b="1" dirty="0" smtClean="0"/>
              <a:t> </a:t>
            </a:r>
            <a:r>
              <a:rPr lang="es-MX" dirty="0" smtClean="0"/>
              <a:t>del </a:t>
            </a:r>
            <a:r>
              <a:rPr lang="es-MX" dirty="0" err="1" smtClean="0"/>
              <a:t>Yoni</a:t>
            </a:r>
            <a:r>
              <a:rPr lang="es-MX" dirty="0" smtClean="0"/>
              <a:t> u órgano sexual femenino y erección del </a:t>
            </a:r>
            <a:r>
              <a:rPr lang="es-MX" dirty="0" err="1" smtClean="0"/>
              <a:t>Phalo</a:t>
            </a:r>
            <a:r>
              <a:rPr lang="es-MX" dirty="0" smtClean="0"/>
              <a:t> u órgano sexual  masculino.</a:t>
            </a:r>
            <a:endParaRPr lang="es-MX" dirty="0"/>
          </a:p>
          <a:p>
            <a:pPr marL="135463" indent="0">
              <a:buNone/>
            </a:pPr>
            <a:endParaRPr lang="es-MX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641622" y="3946935"/>
            <a:ext cx="6922588" cy="4428800"/>
          </a:xfrm>
        </p:spPr>
        <p:txBody>
          <a:bodyPr/>
          <a:lstStyle/>
          <a:p>
            <a:endParaRPr lang="es-MX" dirty="0" smtClean="0"/>
          </a:p>
          <a:p>
            <a:r>
              <a:rPr lang="es-MX" dirty="0" smtClean="0"/>
              <a:t>Conexión </a:t>
            </a:r>
            <a:r>
              <a:rPr lang="es-MX" dirty="0"/>
              <a:t>o penetración </a:t>
            </a:r>
            <a:r>
              <a:rPr lang="es-MX" b="1" dirty="0"/>
              <a:t>del </a:t>
            </a:r>
            <a:r>
              <a:rPr lang="es-MX" b="1" dirty="0" err="1"/>
              <a:t>Lingam</a:t>
            </a:r>
            <a:r>
              <a:rPr lang="es-MX" b="1" dirty="0"/>
              <a:t> en </a:t>
            </a:r>
            <a:r>
              <a:rPr lang="es-MX" b="1" dirty="0" smtClean="0"/>
              <a:t>el </a:t>
            </a:r>
            <a:r>
              <a:rPr lang="en-US" b="1" dirty="0" smtClean="0"/>
              <a:t>Yoni </a:t>
            </a:r>
            <a:r>
              <a:rPr lang="en-US" dirty="0"/>
              <a:t>(del </a:t>
            </a:r>
            <a:r>
              <a:rPr lang="en-US" dirty="0" err="1"/>
              <a:t>pene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vagina).</a:t>
            </a:r>
          </a:p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89" y="1358756"/>
            <a:ext cx="3408969" cy="446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">
        <p14:reveal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606151" y="1520000"/>
            <a:ext cx="6203039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s-CO" sz="4267" dirty="0">
                <a:solidFill>
                  <a:schemeClr val="accent6">
                    <a:lumMod val="50000"/>
                  </a:schemeClr>
                </a:solidFill>
                <a:latin typeface="Dosis" panose="020B0604020202020204" charset="0"/>
              </a:rPr>
              <a:t>IMPORTANTE TENER EN CUENTA </a:t>
            </a:r>
            <a:r>
              <a:rPr lang="es-CO" sz="4267" dirty="0">
                <a:solidFill>
                  <a:schemeClr val="bg2"/>
                </a:solidFill>
                <a:latin typeface="Dosis" panose="020B0604020202020204" charset="0"/>
              </a:rPr>
              <a:t>DURANTE LA PRÁCTICA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  <p:sp>
        <p:nvSpPr>
          <p:cNvPr id="4" name="Triángulo isósceles 3"/>
          <p:cNvSpPr/>
          <p:nvPr/>
        </p:nvSpPr>
        <p:spPr>
          <a:xfrm>
            <a:off x="3075399" y="3616503"/>
            <a:ext cx="3164160" cy="2506893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89"/>
          </a:p>
        </p:txBody>
      </p:sp>
      <p:sp>
        <p:nvSpPr>
          <p:cNvPr id="9" name="Google Shape;81;p13"/>
          <p:cNvSpPr txBox="1">
            <a:spLocks/>
          </p:cNvSpPr>
          <p:nvPr/>
        </p:nvSpPr>
        <p:spPr>
          <a:xfrm>
            <a:off x="2683339" y="2920311"/>
            <a:ext cx="4048661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CO" sz="4267" dirty="0">
                <a:solidFill>
                  <a:schemeClr val="accent6">
                    <a:lumMod val="50000"/>
                  </a:schemeClr>
                </a:solidFill>
                <a:latin typeface="Dosis" panose="020B0604020202020204" charset="0"/>
              </a:rPr>
              <a:t>Concentración</a:t>
            </a:r>
          </a:p>
        </p:txBody>
      </p:sp>
      <p:sp>
        <p:nvSpPr>
          <p:cNvPr id="10" name="Google Shape;81;p13"/>
          <p:cNvSpPr txBox="1">
            <a:spLocks/>
          </p:cNvSpPr>
          <p:nvPr/>
        </p:nvSpPr>
        <p:spPr>
          <a:xfrm>
            <a:off x="118115" y="6115320"/>
            <a:ext cx="2976071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CO" sz="4267" dirty="0">
                <a:solidFill>
                  <a:schemeClr val="accent6">
                    <a:lumMod val="50000"/>
                  </a:schemeClr>
                </a:solidFill>
                <a:latin typeface="Dosis" panose="020B0604020202020204" charset="0"/>
              </a:rPr>
              <a:t>Imaginación</a:t>
            </a:r>
          </a:p>
        </p:txBody>
      </p:sp>
      <p:sp>
        <p:nvSpPr>
          <p:cNvPr id="11" name="Google Shape;81;p13"/>
          <p:cNvSpPr txBox="1">
            <a:spLocks/>
          </p:cNvSpPr>
          <p:nvPr/>
        </p:nvSpPr>
        <p:spPr>
          <a:xfrm>
            <a:off x="6239559" y="5999008"/>
            <a:ext cx="2471171" cy="69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algn="ctr"/>
            <a:r>
              <a:rPr lang="es-CO" sz="4267" dirty="0">
                <a:solidFill>
                  <a:schemeClr val="accent6">
                    <a:lumMod val="50000"/>
                  </a:schemeClr>
                </a:solidFill>
                <a:latin typeface="Dosis" panose="020B0604020202020204" charset="0"/>
              </a:rPr>
              <a:t>Voluntad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59" y="328699"/>
            <a:ext cx="6392375" cy="613471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07" y="4312695"/>
            <a:ext cx="1100344" cy="177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25955"/>
      </p:ext>
    </p:extLst>
  </p:cSld>
  <p:clrMapOvr>
    <a:masterClrMapping/>
  </p:clrMapOvr>
  <p:transition advTm="14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2983" y="453884"/>
            <a:ext cx="4736800" cy="606328"/>
          </a:xfrm>
        </p:spPr>
        <p:txBody>
          <a:bodyPr/>
          <a:lstStyle/>
          <a:p>
            <a:pPr algn="ctr"/>
            <a:r>
              <a:rPr lang="es-CO" sz="2800" dirty="0">
                <a:latin typeface="Source Sans Pro" panose="020B0503030403020204" pitchFamily="34" charset="0"/>
              </a:rPr>
              <a:t>Respiración Mujer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Google Shape;83;p13"/>
          <p:cNvSpPr txBox="1">
            <a:spLocks noGrp="1"/>
          </p:cNvSpPr>
          <p:nvPr>
            <p:ph type="body" idx="2"/>
          </p:nvPr>
        </p:nvSpPr>
        <p:spPr>
          <a:xfrm>
            <a:off x="5888068" y="3835400"/>
            <a:ext cx="5669149" cy="16714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Font typeface="+mj-lt"/>
              <a:buAutoNum type="arabicPeriod" startAt="3"/>
            </a:pPr>
            <a:r>
              <a:rPr lang="es-MX" sz="2133" b="1" dirty="0"/>
              <a:t>Exhalación (20 segundos). </a:t>
            </a:r>
            <a:r>
              <a:rPr lang="es-MX" sz="2133" dirty="0" err="1"/>
              <a:t>Mantralizando</a:t>
            </a:r>
            <a:r>
              <a:rPr lang="es-MX" sz="2133" dirty="0"/>
              <a:t> lenta y alargadamente:</a:t>
            </a:r>
          </a:p>
          <a:p>
            <a:pPr lvl="1"/>
            <a:r>
              <a:rPr lang="es-MX" sz="1600" b="1" dirty="0"/>
              <a:t>IIIIIIII. </a:t>
            </a:r>
          </a:p>
          <a:p>
            <a:pPr lvl="1"/>
            <a:r>
              <a:rPr lang="es-MX" sz="1600" b="1" dirty="0"/>
              <a:t>AAAAA.</a:t>
            </a:r>
          </a:p>
          <a:p>
            <a:pPr lvl="1"/>
            <a:r>
              <a:rPr lang="es-MX" sz="1600" b="1" dirty="0"/>
              <a:t>OOOOO.</a:t>
            </a:r>
            <a:r>
              <a:rPr lang="es-MX" sz="1600" dirty="0"/>
              <a:t>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775966" y="4149159"/>
            <a:ext cx="21121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463"/>
            <a:r>
              <a:rPr lang="es-MX" sz="1800" b="1" dirty="0">
                <a:solidFill>
                  <a:srgbClr val="0DB7C4"/>
                </a:solidFill>
              </a:rPr>
              <a:t>RETIRARSE SIN DERRAMAR LA ENERGÍA</a:t>
            </a:r>
            <a:r>
              <a:rPr lang="es-MX" sz="1800" b="1" dirty="0"/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33"/>
          <a:stretch/>
        </p:blipFill>
        <p:spPr>
          <a:xfrm>
            <a:off x="2183368" y="1288584"/>
            <a:ext cx="2414032" cy="544124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9" r="13024"/>
          <a:stretch/>
        </p:blipFill>
        <p:spPr>
          <a:xfrm>
            <a:off x="2438969" y="1493110"/>
            <a:ext cx="1411431" cy="5441244"/>
          </a:xfrm>
          <a:prstGeom prst="rect">
            <a:avLst/>
          </a:prstGeom>
        </p:spPr>
      </p:pic>
      <p:sp>
        <p:nvSpPr>
          <p:cNvPr id="11" name="Google Shape;83;p13"/>
          <p:cNvSpPr txBox="1">
            <a:spLocks noGrp="1"/>
          </p:cNvSpPr>
          <p:nvPr>
            <p:ph type="body" idx="2"/>
          </p:nvPr>
        </p:nvSpPr>
        <p:spPr>
          <a:xfrm>
            <a:off x="5862699" y="1426471"/>
            <a:ext cx="5694518" cy="60966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Font typeface="+mj-lt"/>
              <a:buAutoNum type="arabicPeriod"/>
            </a:pPr>
            <a:r>
              <a:rPr lang="es-MX" sz="2133" b="1" dirty="0"/>
              <a:t>Inhalación (20 segundos).</a:t>
            </a:r>
          </a:p>
          <a:p>
            <a:pPr lvl="1"/>
            <a:r>
              <a:rPr lang="es-MX" sz="1800" dirty="0"/>
              <a:t>Imaginar la entrada del aire a los pulmones</a:t>
            </a:r>
            <a:r>
              <a:rPr lang="es-MX" sz="1600" dirty="0"/>
              <a:t>.</a:t>
            </a:r>
          </a:p>
        </p:txBody>
      </p:sp>
      <p:sp>
        <p:nvSpPr>
          <p:cNvPr id="12" name="Google Shape;83;p13"/>
          <p:cNvSpPr txBox="1">
            <a:spLocks noGrp="1"/>
          </p:cNvSpPr>
          <p:nvPr>
            <p:ph type="body" idx="2"/>
          </p:nvPr>
        </p:nvSpPr>
        <p:spPr>
          <a:xfrm>
            <a:off x="5979599" y="5359573"/>
            <a:ext cx="5263581" cy="192628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133" dirty="0"/>
              <a:t>vocal por vocal</a:t>
            </a:r>
            <a:r>
              <a:rPr lang="es-MX" sz="2133" b="1" dirty="0"/>
              <a:t>, repitiendo todo el procedimiento respiratorio </a:t>
            </a:r>
            <a:r>
              <a:rPr lang="es-MX" sz="2133" dirty="0"/>
              <a:t>para cada vocal. </a:t>
            </a:r>
          </a:p>
        </p:txBody>
      </p:sp>
      <p:sp>
        <p:nvSpPr>
          <p:cNvPr id="13" name="Google Shape;83;p13"/>
          <p:cNvSpPr txBox="1">
            <a:spLocks noGrp="1"/>
          </p:cNvSpPr>
          <p:nvPr>
            <p:ph type="body" idx="2"/>
          </p:nvPr>
        </p:nvSpPr>
        <p:spPr>
          <a:xfrm>
            <a:off x="5862700" y="993171"/>
            <a:ext cx="5681600" cy="5908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>
              <a:buNone/>
            </a:pPr>
            <a:r>
              <a:rPr lang="es-MX" sz="2400" dirty="0"/>
              <a:t>El Proceso Respiratorio tiene tres etapas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5" t="47694" r="1733" b="23576"/>
          <a:stretch/>
        </p:blipFill>
        <p:spPr>
          <a:xfrm>
            <a:off x="3041459" y="4191791"/>
            <a:ext cx="889816" cy="15632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5" t="8839" r="1733" b="50601"/>
          <a:stretch/>
        </p:blipFill>
        <p:spPr>
          <a:xfrm>
            <a:off x="3042425" y="1984560"/>
            <a:ext cx="889816" cy="2206992"/>
          </a:xfrm>
          <a:prstGeom prst="rect">
            <a:avLst/>
          </a:prstGeom>
        </p:spPr>
      </p:pic>
      <p:sp>
        <p:nvSpPr>
          <p:cNvPr id="16" name="Google Shape;83;p13"/>
          <p:cNvSpPr txBox="1">
            <a:spLocks noGrp="1"/>
          </p:cNvSpPr>
          <p:nvPr>
            <p:ph type="body" idx="2"/>
          </p:nvPr>
        </p:nvSpPr>
        <p:spPr>
          <a:xfrm>
            <a:off x="5862700" y="2623002"/>
            <a:ext cx="5860481" cy="131416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Font typeface="+mj-lt"/>
              <a:buAutoNum type="arabicPeriod" startAt="2"/>
            </a:pPr>
            <a:r>
              <a:rPr lang="es-MX" sz="2133" b="1" dirty="0"/>
              <a:t>Retención (20 segundos). </a:t>
            </a:r>
          </a:p>
          <a:p>
            <a:pPr lvl="1"/>
            <a:r>
              <a:rPr lang="es-MX" sz="1800" dirty="0"/>
              <a:t>Imaginar y sentir un hilo de oro que asciende por la columna.</a:t>
            </a:r>
          </a:p>
          <a:p>
            <a:pPr lvl="1"/>
            <a:r>
              <a:rPr lang="es-MX" sz="1800" dirty="0"/>
              <a:t>Vértebra por vértebra, hasta el entrecejo.</a:t>
            </a:r>
          </a:p>
        </p:txBody>
      </p:sp>
      <p:sp>
        <p:nvSpPr>
          <p:cNvPr id="17" name="Google Shape;83;p13"/>
          <p:cNvSpPr txBox="1">
            <a:spLocks noGrp="1"/>
          </p:cNvSpPr>
          <p:nvPr>
            <p:ph type="body" idx="2"/>
          </p:nvPr>
        </p:nvSpPr>
        <p:spPr>
          <a:xfrm>
            <a:off x="6459600" y="2202074"/>
            <a:ext cx="5263581" cy="60966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MX" sz="1800" dirty="0"/>
              <a:t>llevarlo hasta las glándulas sexuales.</a:t>
            </a:r>
          </a:p>
          <a:p>
            <a:endParaRPr lang="es-MX" sz="1800" b="1" dirty="0"/>
          </a:p>
        </p:txBody>
      </p:sp>
    </p:spTree>
    <p:extLst>
      <p:ext uri="{BB962C8B-B14F-4D97-AF65-F5344CB8AC3E}">
        <p14:creationId xmlns:p14="http://schemas.microsoft.com/office/powerpoint/2010/main" val="537367308"/>
      </p:ext>
    </p:extLst>
  </p:cSld>
  <p:clrMapOvr>
    <a:masterClrMapping/>
  </p:clrMapOvr>
  <p:transition advTm="19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/>
      <p:bldP spid="11" grpId="0" build="p"/>
      <p:bldP spid="12" grpId="0" build="p"/>
      <p:bldP spid="16" grpId="0" build="p"/>
      <p:bldP spid="1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8900" y="267656"/>
            <a:ext cx="4736800" cy="854894"/>
          </a:xfrm>
        </p:spPr>
        <p:txBody>
          <a:bodyPr/>
          <a:lstStyle/>
          <a:p>
            <a:r>
              <a:rPr lang="es-CO" sz="2800" dirty="0">
                <a:latin typeface="Source Sans Pro" panose="020B0503030403020204" pitchFamily="34" charset="0"/>
              </a:rPr>
              <a:t>Respiración Hombre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Google Shape;83;p13"/>
          <p:cNvSpPr txBox="1">
            <a:spLocks noGrp="1"/>
          </p:cNvSpPr>
          <p:nvPr>
            <p:ph type="body" idx="2"/>
          </p:nvPr>
        </p:nvSpPr>
        <p:spPr>
          <a:xfrm>
            <a:off x="859570" y="3842652"/>
            <a:ext cx="5263581" cy="179204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Font typeface="+mj-lt"/>
              <a:buAutoNum type="arabicPeriod" startAt="3"/>
            </a:pPr>
            <a:r>
              <a:rPr lang="es-MX" sz="2133" b="1" dirty="0"/>
              <a:t>Exhalación (20 segundos). </a:t>
            </a:r>
            <a:r>
              <a:rPr lang="es-MX" sz="2133" dirty="0" err="1"/>
              <a:t>Mantralizando</a:t>
            </a:r>
            <a:r>
              <a:rPr lang="es-MX" sz="2133" dirty="0"/>
              <a:t> lenta y alargadamente:</a:t>
            </a:r>
          </a:p>
          <a:p>
            <a:pPr lvl="1"/>
            <a:r>
              <a:rPr lang="es-MX" sz="1600" b="1" dirty="0"/>
              <a:t>IIIIIIII. </a:t>
            </a:r>
          </a:p>
          <a:p>
            <a:pPr lvl="1"/>
            <a:r>
              <a:rPr lang="es-MX" sz="1600" b="1" dirty="0"/>
              <a:t>AAAAA.</a:t>
            </a:r>
          </a:p>
          <a:p>
            <a:pPr lvl="1"/>
            <a:r>
              <a:rPr lang="es-MX" sz="1600" b="1" dirty="0"/>
              <a:t>OOOOO.</a:t>
            </a:r>
            <a:r>
              <a:rPr lang="es-MX" sz="1600" dirty="0"/>
              <a:t>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574648" y="4000197"/>
            <a:ext cx="2233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463"/>
            <a:r>
              <a:rPr lang="es-MX" sz="1800" b="1" dirty="0">
                <a:solidFill>
                  <a:srgbClr val="0DB7C4"/>
                </a:solidFill>
              </a:rPr>
              <a:t>RETIRARSE SIN DERRAMAR LA ENERGÍA</a:t>
            </a:r>
            <a:r>
              <a:rPr lang="es-MX" sz="1800" b="1" dirty="0"/>
              <a:t> </a:t>
            </a:r>
          </a:p>
        </p:txBody>
      </p:sp>
      <p:sp>
        <p:nvSpPr>
          <p:cNvPr id="11" name="Google Shape;83;p13"/>
          <p:cNvSpPr txBox="1">
            <a:spLocks noGrp="1"/>
          </p:cNvSpPr>
          <p:nvPr>
            <p:ph type="body" idx="2"/>
          </p:nvPr>
        </p:nvSpPr>
        <p:spPr>
          <a:xfrm>
            <a:off x="832319" y="1658140"/>
            <a:ext cx="6051081" cy="60966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Font typeface="+mj-lt"/>
              <a:buAutoNum type="arabicPeriod"/>
            </a:pPr>
            <a:r>
              <a:rPr lang="es-MX" sz="2133" b="1" dirty="0"/>
              <a:t>Inhalación (20 segundos</a:t>
            </a:r>
            <a:r>
              <a:rPr lang="es-MX" sz="2133" b="1" dirty="0" smtClean="0"/>
              <a:t>).</a:t>
            </a:r>
          </a:p>
          <a:p>
            <a:r>
              <a:rPr lang="es-MX" sz="1800" dirty="0" smtClean="0"/>
              <a:t>Imaginar </a:t>
            </a:r>
            <a:r>
              <a:rPr lang="es-MX" sz="1800" dirty="0"/>
              <a:t>la entrada del aire a los pulmones.</a:t>
            </a:r>
          </a:p>
        </p:txBody>
      </p:sp>
      <p:sp>
        <p:nvSpPr>
          <p:cNvPr id="12" name="Google Shape;83;p13"/>
          <p:cNvSpPr txBox="1">
            <a:spLocks noGrp="1"/>
          </p:cNvSpPr>
          <p:nvPr>
            <p:ph type="body" idx="2"/>
          </p:nvPr>
        </p:nvSpPr>
        <p:spPr>
          <a:xfrm>
            <a:off x="892700" y="5359573"/>
            <a:ext cx="5263581" cy="11555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133" dirty="0"/>
              <a:t>V</a:t>
            </a:r>
            <a:r>
              <a:rPr lang="es-MX" sz="2133" dirty="0" smtClean="0"/>
              <a:t>ocal </a:t>
            </a:r>
            <a:r>
              <a:rPr lang="es-MX" sz="2133" dirty="0"/>
              <a:t>por vocal</a:t>
            </a:r>
            <a:r>
              <a:rPr lang="es-MX" sz="2133" b="1" dirty="0"/>
              <a:t>, repitiendo todo el procedimiento respiratorio </a:t>
            </a:r>
            <a:r>
              <a:rPr lang="es-MX" sz="2133" dirty="0"/>
              <a:t>para cada vocal. </a:t>
            </a:r>
          </a:p>
        </p:txBody>
      </p:sp>
      <p:sp>
        <p:nvSpPr>
          <p:cNvPr id="13" name="Google Shape;83;p13"/>
          <p:cNvSpPr txBox="1">
            <a:spLocks noGrp="1"/>
          </p:cNvSpPr>
          <p:nvPr>
            <p:ph type="body" idx="2"/>
          </p:nvPr>
        </p:nvSpPr>
        <p:spPr>
          <a:xfrm>
            <a:off x="892700" y="1096492"/>
            <a:ext cx="5990700" cy="5908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>
              <a:buNone/>
            </a:pPr>
            <a:r>
              <a:rPr lang="es-MX" sz="2400" dirty="0"/>
              <a:t>El Proceso Respiratorio tiene tres etapas</a:t>
            </a:r>
          </a:p>
        </p:txBody>
      </p:sp>
      <p:sp>
        <p:nvSpPr>
          <p:cNvPr id="16" name="Google Shape;83;p13"/>
          <p:cNvSpPr txBox="1">
            <a:spLocks noGrp="1"/>
          </p:cNvSpPr>
          <p:nvPr>
            <p:ph type="body" idx="2"/>
          </p:nvPr>
        </p:nvSpPr>
        <p:spPr>
          <a:xfrm>
            <a:off x="862510" y="2778206"/>
            <a:ext cx="5582882" cy="131416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Font typeface="+mj-lt"/>
              <a:buAutoNum type="arabicPeriod" startAt="2"/>
            </a:pPr>
            <a:r>
              <a:rPr lang="es-MX" sz="2133" b="1" dirty="0"/>
              <a:t>Retención (20 segundos). </a:t>
            </a:r>
          </a:p>
          <a:p>
            <a:pPr lvl="1"/>
            <a:r>
              <a:rPr lang="es-MX" sz="1800" dirty="0"/>
              <a:t>Imaginar y sentir un hilo de oro que asciende por la columna.</a:t>
            </a:r>
          </a:p>
          <a:p>
            <a:pPr lvl="1"/>
            <a:r>
              <a:rPr lang="es-MX" sz="1800" dirty="0"/>
              <a:t>Vértebra por vértebra, hasta el entrecejo.</a:t>
            </a:r>
          </a:p>
        </p:txBody>
      </p:sp>
      <p:sp>
        <p:nvSpPr>
          <p:cNvPr id="17" name="Google Shape;83;p13"/>
          <p:cNvSpPr txBox="1">
            <a:spLocks noGrp="1"/>
          </p:cNvSpPr>
          <p:nvPr>
            <p:ph type="body" idx="2"/>
          </p:nvPr>
        </p:nvSpPr>
        <p:spPr>
          <a:xfrm>
            <a:off x="862510" y="2462730"/>
            <a:ext cx="5263581" cy="60966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MX" sz="1800" dirty="0"/>
              <a:t>llevarlo hasta las glándulas sexuales.</a:t>
            </a:r>
          </a:p>
          <a:p>
            <a:endParaRPr lang="es-MX" sz="1800" b="1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5" t="1788" r="7817" b="714"/>
          <a:stretch/>
        </p:blipFill>
        <p:spPr>
          <a:xfrm>
            <a:off x="8458199" y="1520317"/>
            <a:ext cx="2044700" cy="521068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800" r="68921" b="1701"/>
          <a:stretch/>
        </p:blipFill>
        <p:spPr>
          <a:xfrm>
            <a:off x="9129901" y="1391905"/>
            <a:ext cx="1080900" cy="525889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51391" r="85906" b="1455"/>
          <a:stretch/>
        </p:blipFill>
        <p:spPr>
          <a:xfrm>
            <a:off x="8807660" y="4110631"/>
            <a:ext cx="801128" cy="259544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10679" r="85894" b="47606"/>
          <a:stretch/>
        </p:blipFill>
        <p:spPr>
          <a:xfrm>
            <a:off x="8902700" y="2006601"/>
            <a:ext cx="706089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15810"/>
      </p:ext>
    </p:extLst>
  </p:cSld>
  <p:clrMapOvr>
    <a:masterClrMapping/>
  </p:clrMapOvr>
  <p:transition advTm="18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/>
      <p:bldP spid="11" grpId="0" build="p"/>
      <p:bldP spid="12" grpId="0" build="p"/>
      <p:bldP spid="16" grpId="0" build="p"/>
      <p:bldP spid="1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0500" y="582518"/>
            <a:ext cx="4736800" cy="701964"/>
          </a:xfrm>
        </p:spPr>
        <p:txBody>
          <a:bodyPr/>
          <a:lstStyle/>
          <a:p>
            <a:r>
              <a:rPr lang="es-CO" sz="4000" dirty="0">
                <a:latin typeface="Source Sans Pro" panose="020B0503030403020204" pitchFamily="34" charset="0"/>
              </a:rPr>
              <a:t>Recomendaciones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004" y="1750928"/>
            <a:ext cx="5490977" cy="3857217"/>
          </a:xfrm>
        </p:spPr>
        <p:txBody>
          <a:bodyPr/>
          <a:lstStyle/>
          <a:p>
            <a:pPr algn="just"/>
            <a:r>
              <a:rPr lang="es-CO" sz="2000" dirty="0"/>
              <a:t>Sea paciente y constante para  ir controlando y eliminando </a:t>
            </a:r>
            <a:r>
              <a:rPr lang="es-CO" sz="2000" dirty="0" smtClean="0"/>
              <a:t>el </a:t>
            </a:r>
            <a:r>
              <a:rPr lang="es-CO" sz="2000" dirty="0"/>
              <a:t>YO de la Fornicación.</a:t>
            </a:r>
          </a:p>
          <a:p>
            <a:pPr algn="just"/>
            <a:r>
              <a:rPr lang="es-CO" sz="2000" dirty="0" smtClean="0"/>
              <a:t>Hacer </a:t>
            </a:r>
            <a:r>
              <a:rPr lang="es-CO" sz="2000" dirty="0"/>
              <a:t>movimientos suaves.</a:t>
            </a:r>
          </a:p>
          <a:p>
            <a:pPr algn="just"/>
            <a:r>
              <a:rPr lang="es-CO" sz="2000" dirty="0"/>
              <a:t>Cada uno se concentra en su propio proceso</a:t>
            </a:r>
          </a:p>
          <a:p>
            <a:pPr algn="just"/>
            <a:r>
              <a:rPr lang="es-CO" sz="2000" dirty="0"/>
              <a:t>Una sola vez al día</a:t>
            </a:r>
          </a:p>
          <a:p>
            <a:pPr algn="just"/>
            <a:r>
              <a:rPr lang="es-CO" sz="2000" dirty="0"/>
              <a:t>No bañarse hasta después de dos horas de haber hecho la práctica</a:t>
            </a:r>
          </a:p>
          <a:p>
            <a:pPr algn="just"/>
            <a:r>
              <a:rPr lang="es-CO" sz="2000" dirty="0"/>
              <a:t>No realizar la practica en el periodo menstrual de la mujer (7 días), ni en el embarazo ni en el periodo de lactancia.</a:t>
            </a:r>
          </a:p>
          <a:p>
            <a:pPr algn="just"/>
            <a:endParaRPr lang="es-CO" sz="2000" dirty="0"/>
          </a:p>
          <a:p>
            <a:pPr algn="just"/>
            <a:endParaRPr lang="es-CO" sz="20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63" y="1383586"/>
            <a:ext cx="4724180" cy="45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10887"/>
      </p:ext>
    </p:extLst>
  </p:cSld>
  <p:clrMapOvr>
    <a:masterClrMapping/>
  </p:clrMapOvr>
  <p:transition advClick="0" advTm="18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847" y="578427"/>
            <a:ext cx="5386155" cy="5386155"/>
          </a:xfrm>
          <a:prstGeom prst="rect">
            <a:avLst/>
          </a:prstGeom>
        </p:spPr>
      </p:pic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25900" y="578427"/>
            <a:ext cx="6175445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Los 4 pilares de la sabiduría son: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136218" y="2499604"/>
            <a:ext cx="4814800" cy="84592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b="1" dirty="0"/>
              <a:t>Dentro de nosotros viven muchas personas, nunca somos idénticos. 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29</a:t>
            </a:fld>
            <a:endParaRPr/>
          </a:p>
        </p:txBody>
      </p:sp>
      <p:sp>
        <p:nvSpPr>
          <p:cNvPr id="7" name="Google Shape;90;p14"/>
          <p:cNvSpPr txBox="1">
            <a:spLocks/>
          </p:cNvSpPr>
          <p:nvPr/>
        </p:nvSpPr>
        <p:spPr>
          <a:xfrm>
            <a:off x="1136218" y="1274619"/>
            <a:ext cx="4932708" cy="170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7333" b="1" dirty="0">
                <a:solidFill>
                  <a:schemeClr val="bg1">
                    <a:lumMod val="50000"/>
                  </a:schemeClr>
                </a:solidFill>
              </a:rPr>
              <a:t>PSICOLOGÍA </a:t>
            </a:r>
            <a:endParaRPr lang="en-US" sz="7333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91;p14"/>
          <p:cNvSpPr txBox="1">
            <a:spLocks/>
          </p:cNvSpPr>
          <p:nvPr/>
        </p:nvSpPr>
        <p:spPr>
          <a:xfrm>
            <a:off x="7447712" y="5705365"/>
            <a:ext cx="3760424" cy="80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CONCIENCIA </a:t>
            </a:r>
            <a:r>
              <a:rPr lang="es-MX" b="1" dirty="0" smtClean="0">
                <a:solidFill>
                  <a:schemeClr val="accent6">
                    <a:lumMod val="50000"/>
                  </a:schemeClr>
                </a:solidFill>
              </a:rPr>
              <a:t>ATRAPADA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101597" indent="0" algn="ctr">
              <a:buNone/>
            </a:pPr>
            <a:r>
              <a:rPr lang="es-MX" dirty="0"/>
              <a:t> </a:t>
            </a:r>
            <a:endParaRPr lang="es-MX" b="1" dirty="0">
              <a:solidFill>
                <a:srgbClr val="00B0F0"/>
              </a:solidFill>
            </a:endParaRPr>
          </a:p>
        </p:txBody>
      </p:sp>
      <p:sp>
        <p:nvSpPr>
          <p:cNvPr id="8" name="Google Shape;82;p13"/>
          <p:cNvSpPr txBox="1">
            <a:spLocks noGrp="1"/>
          </p:cNvSpPr>
          <p:nvPr>
            <p:ph type="body" idx="2"/>
          </p:nvPr>
        </p:nvSpPr>
        <p:spPr>
          <a:xfrm>
            <a:off x="1125900" y="3966121"/>
            <a:ext cx="4814800" cy="143515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2400" dirty="0"/>
              <a:t>Nuestra Energía está embutida en cada uno de nuestros defectos.; somos hombres máquinas, simples marionetas manejadas por hilos invisibles.</a:t>
            </a:r>
          </a:p>
        </p:txBody>
      </p:sp>
    </p:spTree>
    <p:extLst>
      <p:ext uri="{BB962C8B-B14F-4D97-AF65-F5344CB8AC3E}">
        <p14:creationId xmlns:p14="http://schemas.microsoft.com/office/powerpoint/2010/main" val="37585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  <p:bldP spid="7" grpId="0"/>
      <p:bldP spid="9" grpId="0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086899" y="673170"/>
            <a:ext cx="7117301" cy="89622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CO" sz="4000" dirty="0" smtClean="0">
                <a:latin typeface="Dosis" panose="020B0604020202020204" charset="0"/>
              </a:rPr>
              <a:t>EL CONOCIMIENTO DE SÍ MISMO</a:t>
            </a:r>
            <a:endParaRPr lang="es-CO" sz="4000" dirty="0">
              <a:latin typeface="Dosis" panose="020B0604020202020204" charset="0"/>
            </a:endParaRPr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086899" y="1964979"/>
            <a:ext cx="7018009" cy="100407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>
              <a:buNone/>
            </a:pPr>
            <a:r>
              <a:rPr lang="es-MX" sz="2400" dirty="0"/>
              <a:t>Lo fundamental en la vida es llegar realmente a conocerse a sí mismo:</a:t>
            </a:r>
            <a:endParaRPr lang="es-MX" sz="2400" b="1" dirty="0"/>
          </a:p>
          <a:p>
            <a:pPr marL="0" indent="0">
              <a:buNone/>
            </a:pPr>
            <a:endParaRPr sz="2400"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t="4849" r="26364" b="6262"/>
          <a:stretch/>
        </p:blipFill>
        <p:spPr>
          <a:xfrm>
            <a:off x="8398399" y="895379"/>
            <a:ext cx="2979024" cy="510027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86899" y="366141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0990" indent="-380990">
              <a:buFont typeface="Wingdings" panose="05000000000000000000" pitchFamily="2" charset="2"/>
              <a:buChar char="Ø"/>
            </a:pPr>
            <a:r>
              <a:rPr lang="es-MX" sz="24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</a:rPr>
              <a:t>¿De dónde venimos?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s-MX" sz="24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</a:rPr>
              <a:t>¿Hacia dónde vamos?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s-MX" sz="24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</a:rPr>
              <a:t>¿Cuál es el objetivo de la existencia?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s-MX" sz="24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¿Para qué vivimos?</a:t>
            </a:r>
            <a:endParaRPr lang="es-MX" sz="2400" dirty="0">
              <a:solidFill>
                <a:schemeClr val="dk1"/>
              </a:solidFill>
              <a:latin typeface="Source Sans Pro"/>
              <a:ea typeface="Source Sans Pro"/>
              <a:cs typeface="Source Sans Pro"/>
            </a:endParaRPr>
          </a:p>
          <a:p>
            <a:pPr marL="380990" indent="-380990">
              <a:buFont typeface="Wingdings" panose="05000000000000000000" pitchFamily="2" charset="2"/>
              <a:buChar char="Ø"/>
            </a:pPr>
            <a:endParaRPr lang="es-MX" sz="2400" dirty="0">
              <a:solidFill>
                <a:schemeClr val="dk1"/>
              </a:solidFill>
              <a:latin typeface="Source Sans Pro"/>
              <a:ea typeface="Source Sans Pro"/>
              <a:cs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9807" y="0"/>
            <a:ext cx="3157993" cy="620300"/>
          </a:xfrm>
        </p:spPr>
        <p:txBody>
          <a:bodyPr/>
          <a:lstStyle/>
          <a:p>
            <a:r>
              <a:rPr lang="es-CO" sz="2800" dirty="0" smtClean="0"/>
              <a:t>Defectos Psicológicos</a:t>
            </a:r>
            <a:endParaRPr lang="es-CO" sz="28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30</a:t>
            </a:fld>
            <a:endParaRPr lang="es-CO"/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50" y="824712"/>
            <a:ext cx="4797107" cy="375882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75280" y="4787952"/>
            <a:ext cx="66248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463" algn="just"/>
            <a:r>
              <a:rPr lang="es-MX" sz="2400" b="1" dirty="0">
                <a:solidFill>
                  <a:schemeClr val="accent6">
                    <a:lumMod val="50000"/>
                  </a:schemeClr>
                </a:solidFill>
              </a:rPr>
              <a:t>Al eliminar cualquiera de los defectos se libera la Conciencia que éste tenía </a:t>
            </a:r>
            <a:r>
              <a:rPr lang="es-MX" sz="2400" b="1" dirty="0" smtClean="0">
                <a:solidFill>
                  <a:schemeClr val="accent6">
                    <a:lumMod val="50000"/>
                  </a:schemeClr>
                </a:solidFill>
              </a:rPr>
              <a:t>atrapada. </a:t>
            </a:r>
            <a:r>
              <a:rPr lang="es-MX" sz="2400" dirty="0" smtClean="0">
                <a:solidFill>
                  <a:schemeClr val="accent6">
                    <a:lumMod val="50000"/>
                  </a:schemeClr>
                </a:solidFill>
              </a:rPr>
              <a:t>De </a:t>
            </a:r>
            <a:r>
              <a:rPr lang="es-MX" sz="2400" dirty="0">
                <a:solidFill>
                  <a:schemeClr val="accent6">
                    <a:lumMod val="50000"/>
                  </a:schemeClr>
                </a:solidFill>
              </a:rPr>
              <a:t>esta manera las chipas liberadas se van integrando a la Conciencia libre. </a:t>
            </a:r>
          </a:p>
        </p:txBody>
      </p:sp>
      <p:sp>
        <p:nvSpPr>
          <p:cNvPr id="8" name="Google Shape;91;p14"/>
          <p:cNvSpPr txBox="1">
            <a:spLocks/>
          </p:cNvSpPr>
          <p:nvPr/>
        </p:nvSpPr>
        <p:spPr>
          <a:xfrm>
            <a:off x="7897078" y="4955617"/>
            <a:ext cx="3760424" cy="80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b="1" dirty="0">
                <a:solidFill>
                  <a:schemeClr val="accent6">
                    <a:lumMod val="50000"/>
                  </a:schemeClr>
                </a:solidFill>
              </a:rPr>
              <a:t>CONCIENCIA LIBRERADA E INTEGRADA </a:t>
            </a:r>
            <a:endParaRPr lang="es-MX" dirty="0">
              <a:solidFill>
                <a:schemeClr val="accent6">
                  <a:lumMod val="50000"/>
                </a:schemeClr>
              </a:solidFill>
            </a:endParaRPr>
          </a:p>
          <a:p>
            <a:pPr marL="101597" indent="0" algn="ctr">
              <a:buNone/>
            </a:pPr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s-MX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178" y="57023"/>
            <a:ext cx="5195566" cy="51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9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9547" y="355621"/>
            <a:ext cx="7144643" cy="694951"/>
          </a:xfrm>
        </p:spPr>
        <p:txBody>
          <a:bodyPr/>
          <a:lstStyle/>
          <a:p>
            <a:r>
              <a:rPr lang="es-CO" sz="4000" dirty="0" smtClean="0"/>
              <a:t>Pasos para la Muerte Psicológica</a:t>
            </a:r>
            <a:endParaRPr lang="es-CO" sz="40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31</a:t>
            </a:fld>
            <a:endParaRPr lang="es-CO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3" y="1520000"/>
            <a:ext cx="6575436" cy="4780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Google Shape;82;p13"/>
          <p:cNvSpPr txBox="1">
            <a:spLocks/>
          </p:cNvSpPr>
          <p:nvPr/>
        </p:nvSpPr>
        <p:spPr>
          <a:xfrm>
            <a:off x="7315199" y="2449801"/>
            <a:ext cx="4548028" cy="263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▹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⬩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⬞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35463" indent="0" algn="just">
              <a:buNone/>
            </a:pPr>
            <a:r>
              <a:rPr lang="es-MX" sz="3200" dirty="0">
                <a:solidFill>
                  <a:schemeClr val="bg2"/>
                </a:solidFill>
                <a:latin typeface="Dosis" panose="020B0604020202020204" charset="0"/>
              </a:rPr>
              <a:t>1. </a:t>
            </a:r>
            <a:r>
              <a:rPr lang="es-MX" sz="3200" dirty="0" smtClean="0">
                <a:solidFill>
                  <a:schemeClr val="bg2"/>
                </a:solidFill>
                <a:latin typeface="Dosis" panose="020B0604020202020204" charset="0"/>
              </a:rPr>
              <a:t>Auto-</a:t>
            </a:r>
            <a:r>
              <a:rPr lang="es-MX" sz="3200" dirty="0" err="1" smtClean="0">
                <a:solidFill>
                  <a:schemeClr val="bg2"/>
                </a:solidFill>
                <a:latin typeface="Dosis" panose="020B0604020202020204" charset="0"/>
              </a:rPr>
              <a:t>Observacíon</a:t>
            </a:r>
            <a:r>
              <a:rPr lang="es-MX" sz="3200" dirty="0" smtClean="0">
                <a:solidFill>
                  <a:schemeClr val="bg2"/>
                </a:solidFill>
                <a:latin typeface="Dosis" panose="020B0604020202020204" charset="0"/>
              </a:rPr>
              <a:t>: </a:t>
            </a:r>
            <a:r>
              <a:rPr lang="es-MX" sz="3200" dirty="0">
                <a:latin typeface="Dosis" panose="020B0604020202020204" charset="0"/>
              </a:rPr>
              <a:t>a cada instante para poder </a:t>
            </a:r>
            <a:r>
              <a:rPr lang="es-MX" sz="3200" dirty="0">
                <a:solidFill>
                  <a:schemeClr val="bg2"/>
                </a:solidFill>
                <a:latin typeface="Dosis" panose="020B0604020202020204" charset="0"/>
              </a:rPr>
              <a:t>descubrir</a:t>
            </a:r>
            <a:r>
              <a:rPr lang="es-MX" sz="3200" dirty="0">
                <a:latin typeface="Dosis" panose="020B0604020202020204" charset="0"/>
              </a:rPr>
              <a:t> los diferentes defectos que se nos manifiestan. </a:t>
            </a:r>
          </a:p>
        </p:txBody>
      </p:sp>
    </p:spTree>
    <p:extLst>
      <p:ext uri="{BB962C8B-B14F-4D97-AF65-F5344CB8AC3E}">
        <p14:creationId xmlns:p14="http://schemas.microsoft.com/office/powerpoint/2010/main" val="86695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32</a:t>
            </a:fld>
            <a:endParaRPr lang="es-CO"/>
          </a:p>
        </p:txBody>
      </p:sp>
      <p:sp>
        <p:nvSpPr>
          <p:cNvPr id="8" name="Google Shape;82;p13"/>
          <p:cNvSpPr txBox="1">
            <a:spLocks noGrp="1"/>
          </p:cNvSpPr>
          <p:nvPr>
            <p:ph type="body" idx="2"/>
          </p:nvPr>
        </p:nvSpPr>
        <p:spPr>
          <a:xfrm>
            <a:off x="7193724" y="2871130"/>
            <a:ext cx="4814800" cy="26343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3200" dirty="0">
                <a:solidFill>
                  <a:schemeClr val="bg2"/>
                </a:solidFill>
                <a:latin typeface="Dosis"/>
              </a:rPr>
              <a:t>2. </a:t>
            </a:r>
            <a:r>
              <a:rPr lang="es-MX" sz="3200" dirty="0" smtClean="0">
                <a:solidFill>
                  <a:schemeClr val="bg2"/>
                </a:solidFill>
                <a:latin typeface="Dosis"/>
              </a:rPr>
              <a:t>Enjuiciamiento: </a:t>
            </a:r>
            <a:r>
              <a:rPr lang="es-MX" sz="3200" dirty="0" smtClean="0">
                <a:latin typeface="Dosis"/>
              </a:rPr>
              <a:t>Defecto </a:t>
            </a:r>
            <a:r>
              <a:rPr lang="es-MX" sz="3200" dirty="0">
                <a:latin typeface="Dosis"/>
              </a:rPr>
              <a:t>descubierto debe ser </a:t>
            </a:r>
            <a:r>
              <a:rPr lang="es-MX" sz="3200" dirty="0">
                <a:solidFill>
                  <a:schemeClr val="bg2"/>
                </a:solidFill>
                <a:latin typeface="Dosis"/>
              </a:rPr>
              <a:t>enjuiciado </a:t>
            </a:r>
            <a:r>
              <a:rPr lang="es-MX" sz="3200" dirty="0">
                <a:latin typeface="Dosis"/>
              </a:rPr>
              <a:t>hasta </a:t>
            </a:r>
            <a:r>
              <a:rPr lang="es-MX" sz="3200" dirty="0">
                <a:solidFill>
                  <a:schemeClr val="bg2"/>
                </a:solidFill>
                <a:latin typeface="Dosis"/>
              </a:rPr>
              <a:t>comprenderlo. </a:t>
            </a:r>
          </a:p>
        </p:txBody>
      </p:sp>
      <p:pic>
        <p:nvPicPr>
          <p:cNvPr id="9" name="Picture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4" b="6604"/>
          <a:stretch>
            <a:fillRect/>
          </a:stretch>
        </p:blipFill>
        <p:spPr>
          <a:xfrm>
            <a:off x="892700" y="1657562"/>
            <a:ext cx="6301024" cy="460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139547" y="355621"/>
            <a:ext cx="7144643" cy="694951"/>
          </a:xfrm>
        </p:spPr>
        <p:txBody>
          <a:bodyPr/>
          <a:lstStyle/>
          <a:p>
            <a:r>
              <a:rPr lang="es-CO" sz="4000" dirty="0" smtClean="0"/>
              <a:t>Pasos para la Muerte Psicológica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203811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33</a:t>
            </a:fld>
            <a:endParaRPr lang="es-CO"/>
          </a:p>
        </p:txBody>
      </p:sp>
      <p:sp>
        <p:nvSpPr>
          <p:cNvPr id="6" name="Google Shape;82;p13"/>
          <p:cNvSpPr txBox="1">
            <a:spLocks noGrp="1"/>
          </p:cNvSpPr>
          <p:nvPr>
            <p:ph type="body" idx="2"/>
          </p:nvPr>
        </p:nvSpPr>
        <p:spPr>
          <a:xfrm>
            <a:off x="6008651" y="1924112"/>
            <a:ext cx="5976843" cy="26343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 algn="just">
              <a:buNone/>
            </a:pPr>
            <a:r>
              <a:rPr lang="es-MX" sz="3200" dirty="0">
                <a:solidFill>
                  <a:schemeClr val="bg2"/>
                </a:solidFill>
              </a:rPr>
              <a:t>3. </a:t>
            </a:r>
            <a:r>
              <a:rPr lang="es-MX" sz="3200" dirty="0" smtClean="0">
                <a:solidFill>
                  <a:schemeClr val="bg2"/>
                </a:solidFill>
              </a:rPr>
              <a:t>Eliminación: </a:t>
            </a:r>
            <a:r>
              <a:rPr lang="es-MX" sz="3200" dirty="0" smtClean="0"/>
              <a:t>Una </a:t>
            </a:r>
            <a:r>
              <a:rPr lang="es-MX" sz="3200" dirty="0"/>
              <a:t>vez comprendido ha de ser </a:t>
            </a:r>
            <a:r>
              <a:rPr lang="es-MX" sz="3200" dirty="0">
                <a:solidFill>
                  <a:schemeClr val="bg2"/>
                </a:solidFill>
              </a:rPr>
              <a:t>erradicado </a:t>
            </a:r>
            <a:r>
              <a:rPr lang="es-MX" sz="3200" dirty="0"/>
              <a:t>mediante una </a:t>
            </a:r>
            <a:r>
              <a:rPr lang="es-MX" sz="3200" dirty="0">
                <a:solidFill>
                  <a:schemeClr val="bg2"/>
                </a:solidFill>
              </a:rPr>
              <a:t>Súplica</a:t>
            </a:r>
            <a:r>
              <a:rPr lang="es-MX" sz="3200" dirty="0"/>
              <a:t> de eliminación a nuestra </a:t>
            </a:r>
            <a:r>
              <a:rPr lang="es-MX" sz="3200" dirty="0">
                <a:solidFill>
                  <a:schemeClr val="bg2"/>
                </a:solidFill>
              </a:rPr>
              <a:t>Madre Divina particular</a:t>
            </a:r>
            <a:r>
              <a:rPr lang="es-MX" sz="3200" dirty="0"/>
              <a:t>:</a:t>
            </a:r>
          </a:p>
          <a:p>
            <a:pPr marL="135463" indent="0" algn="ctr">
              <a:buNone/>
            </a:pPr>
            <a:endParaRPr lang="es-MX" sz="3200" b="1" dirty="0" smtClean="0"/>
          </a:p>
          <a:p>
            <a:pPr marL="135463" indent="0" algn="ctr">
              <a:buNone/>
            </a:pPr>
            <a:r>
              <a:rPr lang="es-MX" sz="3200" b="1" dirty="0" smtClean="0"/>
              <a:t>“</a:t>
            </a:r>
            <a:r>
              <a:rPr lang="es-MX" sz="3200" b="1" dirty="0"/>
              <a:t>Madre Divina, elimíname este defecto”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47" y="1301445"/>
            <a:ext cx="4869104" cy="543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139547" y="355621"/>
            <a:ext cx="7144643" cy="694951"/>
          </a:xfrm>
        </p:spPr>
        <p:txBody>
          <a:bodyPr/>
          <a:lstStyle/>
          <a:p>
            <a:r>
              <a:rPr lang="es-CO" sz="4000" dirty="0" smtClean="0"/>
              <a:t>Pasos para la Muerte Psicológica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421477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34</a:t>
            </a:fld>
            <a:endParaRPr/>
          </a:p>
        </p:txBody>
      </p:sp>
      <p:sp>
        <p:nvSpPr>
          <p:cNvPr id="9" name="Google Shape;82;p13"/>
          <p:cNvSpPr txBox="1">
            <a:spLocks noGrp="1"/>
          </p:cNvSpPr>
          <p:nvPr>
            <p:ph type="body" idx="2"/>
          </p:nvPr>
        </p:nvSpPr>
        <p:spPr>
          <a:xfrm>
            <a:off x="7328899" y="2419468"/>
            <a:ext cx="4863101" cy="13890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35463" indent="0">
              <a:buNone/>
            </a:pPr>
            <a:r>
              <a:rPr lang="es-MX" sz="3200" b="1" dirty="0">
                <a:solidFill>
                  <a:schemeClr val="accent6">
                    <a:lumMod val="50000"/>
                  </a:schemeClr>
                </a:solidFill>
                <a:latin typeface="Dosis"/>
              </a:rPr>
              <a:t>A este proceso se le denomina</a:t>
            </a:r>
          </a:p>
          <a:p>
            <a:pPr marL="135463" indent="0">
              <a:buNone/>
            </a:pPr>
            <a:r>
              <a:rPr lang="es-MX" sz="3200" b="1" dirty="0">
                <a:solidFill>
                  <a:srgbClr val="0DB7C4"/>
                </a:solidFill>
                <a:latin typeface="Dosis"/>
              </a:rPr>
              <a:t>MUERTE EN </a:t>
            </a:r>
            <a:r>
              <a:rPr lang="es-MX" sz="3200" b="1" dirty="0">
                <a:solidFill>
                  <a:schemeClr val="accent6">
                    <a:lumMod val="50000"/>
                  </a:schemeClr>
                </a:solidFill>
                <a:latin typeface="Dosis"/>
              </a:rPr>
              <a:t>MARCHA</a:t>
            </a:r>
            <a:r>
              <a:rPr lang="es-MX" sz="3200" b="1" dirty="0">
                <a:solidFill>
                  <a:srgbClr val="0DB7C4"/>
                </a:solidFill>
                <a:latin typeface="Dosis"/>
              </a:rPr>
              <a:t> </a:t>
            </a:r>
            <a:r>
              <a:rPr lang="es-MX" sz="3200" b="1" dirty="0" err="1">
                <a:solidFill>
                  <a:srgbClr val="0DB7C4"/>
                </a:solidFill>
                <a:latin typeface="Dosis"/>
              </a:rPr>
              <a:t>ó</a:t>
            </a:r>
            <a:r>
              <a:rPr lang="es-MX" sz="3200" b="1" dirty="0">
                <a:solidFill>
                  <a:srgbClr val="0DB7C4"/>
                </a:solidFill>
                <a:latin typeface="Dosis"/>
              </a:rPr>
              <a:t> MUERTE </a:t>
            </a:r>
            <a:r>
              <a:rPr lang="es-MX" sz="3200" b="1" dirty="0">
                <a:solidFill>
                  <a:srgbClr val="415665"/>
                </a:solidFill>
                <a:latin typeface="Dosis"/>
              </a:rPr>
              <a:t>PSICOLÓGICA.</a:t>
            </a:r>
            <a:endParaRPr lang="es-MX" sz="3200" dirty="0">
              <a:solidFill>
                <a:srgbClr val="0DB7C4"/>
              </a:solidFill>
              <a:latin typeface="Dosis"/>
            </a:endParaRP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1084956" y="453468"/>
            <a:ext cx="7021814" cy="613064"/>
          </a:xfrm>
        </p:spPr>
        <p:txBody>
          <a:bodyPr/>
          <a:lstStyle/>
          <a:p>
            <a:r>
              <a:rPr lang="es-CO" sz="4000" dirty="0" smtClean="0"/>
              <a:t>Se practica de Instante en Instante</a:t>
            </a:r>
            <a:endParaRPr lang="es-CO" sz="4000" dirty="0"/>
          </a:p>
        </p:txBody>
      </p:sp>
      <p:pic>
        <p:nvPicPr>
          <p:cNvPr id="16" name="Picture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 b="9623"/>
          <a:stretch>
            <a:fillRect/>
          </a:stretch>
        </p:blipFill>
        <p:spPr>
          <a:xfrm>
            <a:off x="892701" y="1520000"/>
            <a:ext cx="6436199" cy="5127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985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125900" y="578427"/>
            <a:ext cx="6175445" cy="69619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 smtClean="0"/>
              <a:t>Los 4 pilares de la sabiduría son:</a:t>
            </a:r>
            <a:endParaRPr sz="2800" dirty="0"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2"/>
          </p:nvPr>
        </p:nvSpPr>
        <p:spPr>
          <a:xfrm>
            <a:off x="7730874" y="3126407"/>
            <a:ext cx="3886184" cy="167003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s-MX" sz="3200" b="1" i="1" dirty="0">
                <a:solidFill>
                  <a:schemeClr val="dk2"/>
                </a:solidFill>
                <a:latin typeface="Dosis"/>
              </a:rPr>
              <a:t>La mística nos </a:t>
            </a:r>
            <a:r>
              <a:rPr lang="es-MX" sz="3200" b="1" i="1" dirty="0">
                <a:solidFill>
                  <a:schemeClr val="accent6">
                    <a:lumMod val="50000"/>
                  </a:schemeClr>
                </a:solidFill>
                <a:latin typeface="Dosis"/>
              </a:rPr>
              <a:t>enseña a amar </a:t>
            </a:r>
            <a:r>
              <a:rPr lang="es-MX" sz="3200" b="1" i="1" dirty="0">
                <a:solidFill>
                  <a:schemeClr val="dk2"/>
                </a:solidFill>
                <a:latin typeface="Dosis"/>
              </a:rPr>
              <a:t>el trabajo, tanto en el interior como en el exterior.</a:t>
            </a:r>
            <a:endParaRPr sz="3200" b="1" i="1" dirty="0">
              <a:solidFill>
                <a:schemeClr val="dk2"/>
              </a:solidFill>
              <a:latin typeface="Dosis"/>
            </a:endParaRPr>
          </a:p>
          <a:p>
            <a:pPr marL="0" indent="0" algn="just">
              <a:spcBef>
                <a:spcPts val="1333"/>
              </a:spcBef>
              <a:spcAft>
                <a:spcPts val="1333"/>
              </a:spcAft>
              <a:buNone/>
            </a:pPr>
            <a:endParaRPr sz="3200" b="1" dirty="0">
              <a:solidFill>
                <a:schemeClr val="dk2"/>
              </a:solidFill>
              <a:latin typeface="Dosis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35</a:t>
            </a:fld>
            <a:endParaRPr/>
          </a:p>
        </p:txBody>
      </p:sp>
      <p:sp>
        <p:nvSpPr>
          <p:cNvPr id="7" name="Google Shape;90;p14"/>
          <p:cNvSpPr txBox="1">
            <a:spLocks/>
          </p:cNvSpPr>
          <p:nvPr/>
        </p:nvSpPr>
        <p:spPr>
          <a:xfrm>
            <a:off x="948125" y="1069101"/>
            <a:ext cx="6530995" cy="170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s-MX" sz="10800" b="1" dirty="0">
                <a:solidFill>
                  <a:schemeClr val="bg1">
                    <a:lumMod val="50000"/>
                  </a:schemeClr>
                </a:solidFill>
              </a:rPr>
              <a:t>MÍSTICA </a:t>
            </a:r>
            <a:endParaRPr lang="en-US" sz="10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25" y="2550641"/>
            <a:ext cx="6586420" cy="449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41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5899" y="335710"/>
            <a:ext cx="8589601" cy="817780"/>
          </a:xfrm>
        </p:spPr>
        <p:txBody>
          <a:bodyPr/>
          <a:lstStyle/>
          <a:p>
            <a:r>
              <a:rPr lang="es-CO" sz="4000" dirty="0" smtClean="0"/>
              <a:t>Que es lo mas valioso que puedo entregar?</a:t>
            </a:r>
            <a:endParaRPr lang="es-CO" sz="40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36</a:t>
            </a:fld>
            <a:endParaRPr lang="es-CO"/>
          </a:p>
        </p:txBody>
      </p:sp>
      <p:sp>
        <p:nvSpPr>
          <p:cNvPr id="6" name="Google Shape;82;p13"/>
          <p:cNvSpPr txBox="1">
            <a:spLocks/>
          </p:cNvSpPr>
          <p:nvPr/>
        </p:nvSpPr>
        <p:spPr>
          <a:xfrm>
            <a:off x="8270158" y="1944931"/>
            <a:ext cx="3778297" cy="2582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▹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⬩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⬞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35463" indent="0" algn="just">
              <a:buNone/>
            </a:pPr>
            <a:r>
              <a:rPr lang="es-MX" dirty="0"/>
              <a:t>Cuando </a:t>
            </a:r>
            <a:r>
              <a:rPr lang="es-MX" b="1" dirty="0"/>
              <a:t>desarrollamos el Sacrificio desinteresado por la Humanidad </a:t>
            </a:r>
            <a:r>
              <a:rPr lang="es-MX" dirty="0"/>
              <a:t>comenzamos a experimentar:</a:t>
            </a:r>
          </a:p>
          <a:p>
            <a:pPr algn="just"/>
            <a:r>
              <a:rPr lang="es-MX" dirty="0"/>
              <a:t> El Amor por ella.</a:t>
            </a:r>
          </a:p>
          <a:p>
            <a:pPr algn="just"/>
            <a:r>
              <a:rPr lang="es-MX" dirty="0"/>
              <a:t>Vibramos con la fuerza maravillosa del Amor. </a:t>
            </a:r>
          </a:p>
          <a:p>
            <a:pPr algn="just"/>
            <a:r>
              <a:rPr lang="es-MX" dirty="0"/>
              <a:t>Vivenciamos un cambio muy importante en cada una de nuestras células. </a:t>
            </a:r>
          </a:p>
        </p:txBody>
      </p:sp>
      <p:sp>
        <p:nvSpPr>
          <p:cNvPr id="7" name="Google Shape;84;p13"/>
          <p:cNvSpPr txBox="1">
            <a:spLocks/>
          </p:cNvSpPr>
          <p:nvPr/>
        </p:nvSpPr>
        <p:spPr>
          <a:xfrm>
            <a:off x="1526395" y="5731366"/>
            <a:ext cx="9209592" cy="923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▹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⬩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⬞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s-CO" sz="3733" b="1" i="1" dirty="0">
                <a:solidFill>
                  <a:schemeClr val="dk2"/>
                </a:solidFill>
              </a:rPr>
              <a:t>“El Amor sin obras es imposible.”</a:t>
            </a:r>
          </a:p>
          <a:p>
            <a:pPr marL="0" indent="0" algn="ctr">
              <a:spcBef>
                <a:spcPts val="1333"/>
              </a:spcBef>
              <a:spcAft>
                <a:spcPts val="1333"/>
              </a:spcAft>
              <a:buNone/>
            </a:pPr>
            <a:endParaRPr lang="es-CO" sz="1400" b="1" dirty="0">
              <a:solidFill>
                <a:schemeClr val="dk2"/>
              </a:solidFill>
            </a:endParaRP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60" y="1534929"/>
            <a:ext cx="3640849" cy="4410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"/>
          <a:stretch>
            <a:fillRect/>
          </a:stretch>
        </p:blipFill>
        <p:spPr bwMode="auto">
          <a:xfrm>
            <a:off x="882688" y="1461440"/>
            <a:ext cx="4128787" cy="2242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2" descr="-7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t="11299" r="13895" b="15598"/>
          <a:stretch>
            <a:fillRect/>
          </a:stretch>
        </p:blipFill>
        <p:spPr bwMode="auto">
          <a:xfrm>
            <a:off x="892700" y="3493050"/>
            <a:ext cx="4128787" cy="2452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9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9500" y="413719"/>
            <a:ext cx="6189351" cy="935583"/>
          </a:xfrm>
        </p:spPr>
        <p:txBody>
          <a:bodyPr/>
          <a:lstStyle/>
          <a:p>
            <a:r>
              <a:rPr lang="es-CO" sz="4000" dirty="0"/>
              <a:t>Requisitos para Enseñar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s-CO" smtClean="0"/>
              <a:pPr/>
              <a:t>37</a:t>
            </a:fld>
            <a:endParaRPr lang="es-CO"/>
          </a:p>
        </p:txBody>
      </p:sp>
      <p:pic>
        <p:nvPicPr>
          <p:cNvPr id="6" name="Content Placeholder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9" y="2114186"/>
            <a:ext cx="6254924" cy="3995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Placeholder 2"/>
          <p:cNvSpPr>
            <a:spLocks noGrp="1"/>
          </p:cNvSpPr>
          <p:nvPr>
            <p:ph type="body" sz="half" idx="2"/>
          </p:nvPr>
        </p:nvSpPr>
        <p:spPr>
          <a:xfrm>
            <a:off x="7894863" y="1972918"/>
            <a:ext cx="3720243" cy="3445932"/>
          </a:xfrm>
        </p:spPr>
        <p:txBody>
          <a:bodyPr>
            <a:normAutofit/>
          </a:bodyPr>
          <a:lstStyle/>
          <a:p>
            <a:pPr marL="457189" indent="-457189">
              <a:buAutoNum type="arabicPeriod"/>
            </a:pPr>
            <a:r>
              <a:rPr lang="es-CO" dirty="0" smtClean="0">
                <a:latin typeface="Dosis"/>
              </a:rPr>
              <a:t>Gratis</a:t>
            </a:r>
          </a:p>
          <a:p>
            <a:pPr marL="457189" indent="-457189">
              <a:buAutoNum type="arabicPeriod"/>
            </a:pPr>
            <a:r>
              <a:rPr lang="es-CO" dirty="0" smtClean="0">
                <a:latin typeface="Dosis"/>
              </a:rPr>
              <a:t>Sin distinción</a:t>
            </a:r>
          </a:p>
          <a:p>
            <a:pPr marL="457189" indent="-457189">
              <a:buAutoNum type="arabicPeriod"/>
            </a:pPr>
            <a:r>
              <a:rPr lang="es-CO" dirty="0" smtClean="0">
                <a:latin typeface="Dosis"/>
              </a:rPr>
              <a:t>Respetar el libre albedrio</a:t>
            </a:r>
          </a:p>
          <a:p>
            <a:pPr marL="457189" indent="-457189">
              <a:buAutoNum type="arabicPeriod"/>
            </a:pPr>
            <a:r>
              <a:rPr lang="es-CO" dirty="0" smtClean="0">
                <a:latin typeface="Dosis"/>
              </a:rPr>
              <a:t>Sin mezclar</a:t>
            </a:r>
          </a:p>
          <a:p>
            <a:pPr marL="457189" indent="-457189">
              <a:buAutoNum type="arabicPeriod"/>
            </a:pPr>
            <a:r>
              <a:rPr lang="es-CO" dirty="0" smtClean="0">
                <a:latin typeface="Dosis"/>
              </a:rPr>
              <a:t>Sin agregar ni quitar</a:t>
            </a:r>
            <a:endParaRPr lang="es-CO" dirty="0"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75104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s-MX" sz="5333" b="1" dirty="0"/>
              <a:t>OBJETIVOS</a:t>
            </a:r>
            <a:r>
              <a:rPr lang="es-MX" sz="5333" dirty="0"/>
              <a:t> </a:t>
            </a:r>
          </a:p>
          <a:p>
            <a:pPr marL="0" indent="0">
              <a:buNone/>
            </a:pPr>
            <a:r>
              <a:rPr lang="es-MX" sz="5333" dirty="0"/>
              <a:t>DEL CONOCIMIENTO </a:t>
            </a:r>
          </a:p>
          <a:p>
            <a:pPr marL="0" indent="0">
              <a:buNone/>
            </a:pPr>
            <a:r>
              <a:rPr lang="es-MX" sz="5333" b="1" dirty="0"/>
              <a:t>DE SÍ MISMO</a:t>
            </a:r>
            <a:r>
              <a:rPr lang="en" sz="5333" b="1" dirty="0"/>
              <a:t>.</a:t>
            </a:r>
            <a:endParaRPr sz="5333" b="1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1063520" y="501014"/>
            <a:ext cx="6686403" cy="77632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Objetivos del conocimiento de sí mismo.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181" name="Google Shape;181;p20"/>
          <p:cNvSpPr txBox="1">
            <a:spLocks noGrp="1"/>
          </p:cNvSpPr>
          <p:nvPr>
            <p:ph type="body" idx="1"/>
          </p:nvPr>
        </p:nvSpPr>
        <p:spPr>
          <a:xfrm>
            <a:off x="1915611" y="2211815"/>
            <a:ext cx="2947336" cy="102833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indent="0">
              <a:buNone/>
            </a:pPr>
            <a:r>
              <a:rPr lang="en-US" sz="1867" dirty="0"/>
              <a:t>La Auto-</a:t>
            </a:r>
            <a:r>
              <a:rPr lang="en-US" sz="1867" dirty="0" err="1"/>
              <a:t>Realización</a:t>
            </a:r>
            <a:r>
              <a:rPr lang="en-US" sz="1867" dirty="0"/>
              <a:t> del Ser. </a:t>
            </a:r>
          </a:p>
        </p:txBody>
      </p:sp>
      <p:sp>
        <p:nvSpPr>
          <p:cNvPr id="184" name="Google Shape;184;p20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39</a:t>
            </a:fld>
            <a:endParaRPr/>
          </a:p>
        </p:txBody>
      </p:sp>
      <p:grpSp>
        <p:nvGrpSpPr>
          <p:cNvPr id="185" name="Google Shape;185;p20"/>
          <p:cNvGrpSpPr/>
          <p:nvPr/>
        </p:nvGrpSpPr>
        <p:grpSpPr>
          <a:xfrm>
            <a:off x="9138131" y="760165"/>
            <a:ext cx="2562812" cy="5607175"/>
            <a:chOff x="6310600" y="1679550"/>
            <a:chExt cx="883850" cy="1933775"/>
          </a:xfrm>
        </p:grpSpPr>
        <p:sp>
          <p:nvSpPr>
            <p:cNvPr id="186" name="Google Shape;186;p20"/>
            <p:cNvSpPr/>
            <p:nvPr/>
          </p:nvSpPr>
          <p:spPr>
            <a:xfrm>
              <a:off x="6310600" y="1679550"/>
              <a:ext cx="883850" cy="1933775"/>
            </a:xfrm>
            <a:custGeom>
              <a:avLst/>
              <a:gdLst/>
              <a:ahLst/>
              <a:cxnLst/>
              <a:rect l="l" t="t" r="r" b="b"/>
              <a:pathLst>
                <a:path w="35354" h="77351" extrusionOk="0">
                  <a:moveTo>
                    <a:pt x="17860" y="37487"/>
                  </a:moveTo>
                  <a:lnTo>
                    <a:pt x="17799" y="39376"/>
                  </a:lnTo>
                  <a:lnTo>
                    <a:pt x="17738" y="41327"/>
                  </a:lnTo>
                  <a:lnTo>
                    <a:pt x="17738" y="41815"/>
                  </a:lnTo>
                  <a:lnTo>
                    <a:pt x="17738" y="41876"/>
                  </a:lnTo>
                  <a:lnTo>
                    <a:pt x="17677" y="42302"/>
                  </a:lnTo>
                  <a:lnTo>
                    <a:pt x="17616" y="39925"/>
                  </a:lnTo>
                  <a:lnTo>
                    <a:pt x="17555" y="37487"/>
                  </a:lnTo>
                  <a:close/>
                  <a:moveTo>
                    <a:pt x="17677" y="44436"/>
                  </a:moveTo>
                  <a:lnTo>
                    <a:pt x="17738" y="45837"/>
                  </a:lnTo>
                  <a:lnTo>
                    <a:pt x="17799" y="47178"/>
                  </a:lnTo>
                  <a:lnTo>
                    <a:pt x="17799" y="48641"/>
                  </a:lnTo>
                  <a:lnTo>
                    <a:pt x="17738" y="50043"/>
                  </a:lnTo>
                  <a:lnTo>
                    <a:pt x="17738" y="51628"/>
                  </a:lnTo>
                  <a:lnTo>
                    <a:pt x="17799" y="53213"/>
                  </a:lnTo>
                  <a:lnTo>
                    <a:pt x="17982" y="54737"/>
                  </a:lnTo>
                  <a:lnTo>
                    <a:pt x="18043" y="55102"/>
                  </a:lnTo>
                  <a:lnTo>
                    <a:pt x="17982" y="55529"/>
                  </a:lnTo>
                  <a:lnTo>
                    <a:pt x="17921" y="56321"/>
                  </a:lnTo>
                  <a:lnTo>
                    <a:pt x="17799" y="57967"/>
                  </a:lnTo>
                  <a:lnTo>
                    <a:pt x="17738" y="59552"/>
                  </a:lnTo>
                  <a:lnTo>
                    <a:pt x="17677" y="61198"/>
                  </a:lnTo>
                  <a:lnTo>
                    <a:pt x="17738" y="62782"/>
                  </a:lnTo>
                  <a:lnTo>
                    <a:pt x="17860" y="64306"/>
                  </a:lnTo>
                  <a:lnTo>
                    <a:pt x="17982" y="65891"/>
                  </a:lnTo>
                  <a:lnTo>
                    <a:pt x="18104" y="67476"/>
                  </a:lnTo>
                  <a:lnTo>
                    <a:pt x="18165" y="69061"/>
                  </a:lnTo>
                  <a:lnTo>
                    <a:pt x="18104" y="70828"/>
                  </a:lnTo>
                  <a:lnTo>
                    <a:pt x="18104" y="71438"/>
                  </a:lnTo>
                  <a:lnTo>
                    <a:pt x="18104" y="71743"/>
                  </a:lnTo>
                  <a:lnTo>
                    <a:pt x="18043" y="71986"/>
                  </a:lnTo>
                  <a:lnTo>
                    <a:pt x="17677" y="72535"/>
                  </a:lnTo>
                  <a:lnTo>
                    <a:pt x="17616" y="72474"/>
                  </a:lnTo>
                  <a:lnTo>
                    <a:pt x="17555" y="72352"/>
                  </a:lnTo>
                  <a:lnTo>
                    <a:pt x="17433" y="72108"/>
                  </a:lnTo>
                  <a:lnTo>
                    <a:pt x="17311" y="71864"/>
                  </a:lnTo>
                  <a:lnTo>
                    <a:pt x="17251" y="71743"/>
                  </a:lnTo>
                  <a:lnTo>
                    <a:pt x="17251" y="71499"/>
                  </a:lnTo>
                  <a:lnTo>
                    <a:pt x="17251" y="71133"/>
                  </a:lnTo>
                  <a:lnTo>
                    <a:pt x="17251" y="69792"/>
                  </a:lnTo>
                  <a:lnTo>
                    <a:pt x="17251" y="68329"/>
                  </a:lnTo>
                  <a:lnTo>
                    <a:pt x="17311" y="66805"/>
                  </a:lnTo>
                  <a:lnTo>
                    <a:pt x="17433" y="65221"/>
                  </a:lnTo>
                  <a:lnTo>
                    <a:pt x="17616" y="63636"/>
                  </a:lnTo>
                  <a:lnTo>
                    <a:pt x="17677" y="62051"/>
                  </a:lnTo>
                  <a:lnTo>
                    <a:pt x="17677" y="60405"/>
                  </a:lnTo>
                  <a:lnTo>
                    <a:pt x="17616" y="58820"/>
                  </a:lnTo>
                  <a:lnTo>
                    <a:pt x="17494" y="57175"/>
                  </a:lnTo>
                  <a:lnTo>
                    <a:pt x="17372" y="55529"/>
                  </a:lnTo>
                  <a:lnTo>
                    <a:pt x="17311" y="55163"/>
                  </a:lnTo>
                  <a:lnTo>
                    <a:pt x="17372" y="54798"/>
                  </a:lnTo>
                  <a:lnTo>
                    <a:pt x="17433" y="54066"/>
                  </a:lnTo>
                  <a:lnTo>
                    <a:pt x="17616" y="52481"/>
                  </a:lnTo>
                  <a:lnTo>
                    <a:pt x="17677" y="50897"/>
                  </a:lnTo>
                  <a:lnTo>
                    <a:pt x="17616" y="49129"/>
                  </a:lnTo>
                  <a:lnTo>
                    <a:pt x="17555" y="48215"/>
                  </a:lnTo>
                  <a:lnTo>
                    <a:pt x="17555" y="47300"/>
                  </a:lnTo>
                  <a:lnTo>
                    <a:pt x="17616" y="45898"/>
                  </a:lnTo>
                  <a:lnTo>
                    <a:pt x="17677" y="44436"/>
                  </a:lnTo>
                  <a:close/>
                  <a:moveTo>
                    <a:pt x="17555" y="1"/>
                  </a:moveTo>
                  <a:lnTo>
                    <a:pt x="16824" y="123"/>
                  </a:lnTo>
                  <a:lnTo>
                    <a:pt x="16214" y="245"/>
                  </a:lnTo>
                  <a:lnTo>
                    <a:pt x="15666" y="488"/>
                  </a:lnTo>
                  <a:lnTo>
                    <a:pt x="15178" y="854"/>
                  </a:lnTo>
                  <a:lnTo>
                    <a:pt x="14751" y="1281"/>
                  </a:lnTo>
                  <a:lnTo>
                    <a:pt x="14508" y="1586"/>
                  </a:lnTo>
                  <a:lnTo>
                    <a:pt x="14325" y="1951"/>
                  </a:lnTo>
                  <a:lnTo>
                    <a:pt x="14020" y="2683"/>
                  </a:lnTo>
                  <a:lnTo>
                    <a:pt x="13837" y="3475"/>
                  </a:lnTo>
                  <a:lnTo>
                    <a:pt x="13776" y="4268"/>
                  </a:lnTo>
                  <a:lnTo>
                    <a:pt x="13776" y="5060"/>
                  </a:lnTo>
                  <a:lnTo>
                    <a:pt x="13837" y="5852"/>
                  </a:lnTo>
                  <a:lnTo>
                    <a:pt x="13959" y="6645"/>
                  </a:lnTo>
                  <a:lnTo>
                    <a:pt x="14142" y="7376"/>
                  </a:lnTo>
                  <a:lnTo>
                    <a:pt x="14386" y="8108"/>
                  </a:lnTo>
                  <a:lnTo>
                    <a:pt x="14751" y="8839"/>
                  </a:lnTo>
                  <a:lnTo>
                    <a:pt x="15056" y="9388"/>
                  </a:lnTo>
                  <a:lnTo>
                    <a:pt x="15300" y="9631"/>
                  </a:lnTo>
                  <a:lnTo>
                    <a:pt x="15544" y="9875"/>
                  </a:lnTo>
                  <a:lnTo>
                    <a:pt x="15605" y="9997"/>
                  </a:lnTo>
                  <a:lnTo>
                    <a:pt x="15605" y="10119"/>
                  </a:lnTo>
                  <a:lnTo>
                    <a:pt x="15605" y="10424"/>
                  </a:lnTo>
                  <a:lnTo>
                    <a:pt x="15605" y="11155"/>
                  </a:lnTo>
                  <a:lnTo>
                    <a:pt x="15544" y="11399"/>
                  </a:lnTo>
                  <a:lnTo>
                    <a:pt x="15422" y="11643"/>
                  </a:lnTo>
                  <a:lnTo>
                    <a:pt x="15239" y="11887"/>
                  </a:lnTo>
                  <a:lnTo>
                    <a:pt x="15056" y="12070"/>
                  </a:lnTo>
                  <a:lnTo>
                    <a:pt x="14690" y="12252"/>
                  </a:lnTo>
                  <a:lnTo>
                    <a:pt x="14325" y="12313"/>
                  </a:lnTo>
                  <a:lnTo>
                    <a:pt x="13532" y="12496"/>
                  </a:lnTo>
                  <a:lnTo>
                    <a:pt x="12801" y="12740"/>
                  </a:lnTo>
                  <a:lnTo>
                    <a:pt x="12069" y="12984"/>
                  </a:lnTo>
                  <a:lnTo>
                    <a:pt x="11399" y="13350"/>
                  </a:lnTo>
                  <a:lnTo>
                    <a:pt x="10729" y="13776"/>
                  </a:lnTo>
                  <a:lnTo>
                    <a:pt x="10180" y="14325"/>
                  </a:lnTo>
                  <a:lnTo>
                    <a:pt x="9753" y="14873"/>
                  </a:lnTo>
                  <a:lnTo>
                    <a:pt x="9570" y="15239"/>
                  </a:lnTo>
                  <a:lnTo>
                    <a:pt x="9388" y="15544"/>
                  </a:lnTo>
                  <a:lnTo>
                    <a:pt x="9266" y="15971"/>
                  </a:lnTo>
                  <a:lnTo>
                    <a:pt x="9205" y="16336"/>
                  </a:lnTo>
                  <a:lnTo>
                    <a:pt x="9144" y="16946"/>
                  </a:lnTo>
                  <a:lnTo>
                    <a:pt x="9083" y="17555"/>
                  </a:lnTo>
                  <a:lnTo>
                    <a:pt x="9022" y="18348"/>
                  </a:lnTo>
                  <a:lnTo>
                    <a:pt x="8961" y="19140"/>
                  </a:lnTo>
                  <a:lnTo>
                    <a:pt x="8778" y="19932"/>
                  </a:lnTo>
                  <a:lnTo>
                    <a:pt x="8108" y="23102"/>
                  </a:lnTo>
                  <a:lnTo>
                    <a:pt x="7803" y="24687"/>
                  </a:lnTo>
                  <a:lnTo>
                    <a:pt x="7742" y="25235"/>
                  </a:lnTo>
                  <a:lnTo>
                    <a:pt x="7559" y="25784"/>
                  </a:lnTo>
                  <a:lnTo>
                    <a:pt x="7376" y="26211"/>
                  </a:lnTo>
                  <a:lnTo>
                    <a:pt x="7071" y="26637"/>
                  </a:lnTo>
                  <a:lnTo>
                    <a:pt x="6767" y="27003"/>
                  </a:lnTo>
                  <a:lnTo>
                    <a:pt x="6523" y="27430"/>
                  </a:lnTo>
                  <a:lnTo>
                    <a:pt x="6218" y="27917"/>
                  </a:lnTo>
                  <a:lnTo>
                    <a:pt x="5974" y="28405"/>
                  </a:lnTo>
                  <a:lnTo>
                    <a:pt x="5608" y="29502"/>
                  </a:lnTo>
                  <a:lnTo>
                    <a:pt x="5304" y="30599"/>
                  </a:lnTo>
                  <a:lnTo>
                    <a:pt x="5060" y="31696"/>
                  </a:lnTo>
                  <a:lnTo>
                    <a:pt x="4755" y="33037"/>
                  </a:lnTo>
                  <a:lnTo>
                    <a:pt x="4572" y="33647"/>
                  </a:lnTo>
                  <a:lnTo>
                    <a:pt x="4389" y="34256"/>
                  </a:lnTo>
                  <a:lnTo>
                    <a:pt x="4267" y="34561"/>
                  </a:lnTo>
                  <a:lnTo>
                    <a:pt x="4085" y="34927"/>
                  </a:lnTo>
                  <a:lnTo>
                    <a:pt x="4024" y="35049"/>
                  </a:lnTo>
                  <a:lnTo>
                    <a:pt x="3902" y="35110"/>
                  </a:lnTo>
                  <a:lnTo>
                    <a:pt x="3597" y="35110"/>
                  </a:lnTo>
                  <a:lnTo>
                    <a:pt x="3292" y="35232"/>
                  </a:lnTo>
                  <a:lnTo>
                    <a:pt x="2987" y="35354"/>
                  </a:lnTo>
                  <a:lnTo>
                    <a:pt x="2683" y="35536"/>
                  </a:lnTo>
                  <a:lnTo>
                    <a:pt x="2439" y="35719"/>
                  </a:lnTo>
                  <a:lnTo>
                    <a:pt x="1890" y="36268"/>
                  </a:lnTo>
                  <a:lnTo>
                    <a:pt x="1464" y="36755"/>
                  </a:lnTo>
                  <a:lnTo>
                    <a:pt x="1037" y="37243"/>
                  </a:lnTo>
                  <a:lnTo>
                    <a:pt x="793" y="37426"/>
                  </a:lnTo>
                  <a:lnTo>
                    <a:pt x="488" y="37609"/>
                  </a:lnTo>
                  <a:lnTo>
                    <a:pt x="245" y="37792"/>
                  </a:lnTo>
                  <a:lnTo>
                    <a:pt x="123" y="37914"/>
                  </a:lnTo>
                  <a:lnTo>
                    <a:pt x="1" y="38036"/>
                  </a:lnTo>
                  <a:lnTo>
                    <a:pt x="1" y="38218"/>
                  </a:lnTo>
                  <a:lnTo>
                    <a:pt x="123" y="38401"/>
                  </a:lnTo>
                  <a:lnTo>
                    <a:pt x="366" y="38523"/>
                  </a:lnTo>
                  <a:lnTo>
                    <a:pt x="671" y="38523"/>
                  </a:lnTo>
                  <a:lnTo>
                    <a:pt x="976" y="38462"/>
                  </a:lnTo>
                  <a:lnTo>
                    <a:pt x="1220" y="38401"/>
                  </a:lnTo>
                  <a:lnTo>
                    <a:pt x="1464" y="38218"/>
                  </a:lnTo>
                  <a:lnTo>
                    <a:pt x="1646" y="38036"/>
                  </a:lnTo>
                  <a:lnTo>
                    <a:pt x="1829" y="37853"/>
                  </a:lnTo>
                  <a:lnTo>
                    <a:pt x="1890" y="37792"/>
                  </a:lnTo>
                  <a:lnTo>
                    <a:pt x="1951" y="37792"/>
                  </a:lnTo>
                  <a:lnTo>
                    <a:pt x="1890" y="38036"/>
                  </a:lnTo>
                  <a:lnTo>
                    <a:pt x="1829" y="38218"/>
                  </a:lnTo>
                  <a:lnTo>
                    <a:pt x="1403" y="39011"/>
                  </a:lnTo>
                  <a:lnTo>
                    <a:pt x="915" y="39803"/>
                  </a:lnTo>
                  <a:lnTo>
                    <a:pt x="427" y="40596"/>
                  </a:lnTo>
                  <a:lnTo>
                    <a:pt x="366" y="40778"/>
                  </a:lnTo>
                  <a:lnTo>
                    <a:pt x="305" y="40961"/>
                  </a:lnTo>
                  <a:lnTo>
                    <a:pt x="366" y="41144"/>
                  </a:lnTo>
                  <a:lnTo>
                    <a:pt x="488" y="41266"/>
                  </a:lnTo>
                  <a:lnTo>
                    <a:pt x="671" y="41266"/>
                  </a:lnTo>
                  <a:lnTo>
                    <a:pt x="854" y="41144"/>
                  </a:lnTo>
                  <a:lnTo>
                    <a:pt x="1098" y="40900"/>
                  </a:lnTo>
                  <a:lnTo>
                    <a:pt x="2012" y="39620"/>
                  </a:lnTo>
                  <a:lnTo>
                    <a:pt x="1281" y="41083"/>
                  </a:lnTo>
                  <a:lnTo>
                    <a:pt x="1098" y="41510"/>
                  </a:lnTo>
                  <a:lnTo>
                    <a:pt x="1037" y="41754"/>
                  </a:lnTo>
                  <a:lnTo>
                    <a:pt x="1037" y="41997"/>
                  </a:lnTo>
                  <a:lnTo>
                    <a:pt x="1098" y="42119"/>
                  </a:lnTo>
                  <a:lnTo>
                    <a:pt x="1220" y="42241"/>
                  </a:lnTo>
                  <a:lnTo>
                    <a:pt x="1403" y="42241"/>
                  </a:lnTo>
                  <a:lnTo>
                    <a:pt x="1525" y="42180"/>
                  </a:lnTo>
                  <a:lnTo>
                    <a:pt x="1707" y="42058"/>
                  </a:lnTo>
                  <a:lnTo>
                    <a:pt x="1829" y="41936"/>
                  </a:lnTo>
                  <a:lnTo>
                    <a:pt x="2012" y="41571"/>
                  </a:lnTo>
                  <a:lnTo>
                    <a:pt x="2317" y="40839"/>
                  </a:lnTo>
                  <a:lnTo>
                    <a:pt x="2561" y="40230"/>
                  </a:lnTo>
                  <a:lnTo>
                    <a:pt x="2744" y="39925"/>
                  </a:lnTo>
                  <a:lnTo>
                    <a:pt x="2926" y="39620"/>
                  </a:lnTo>
                  <a:lnTo>
                    <a:pt x="2866" y="39925"/>
                  </a:lnTo>
                  <a:lnTo>
                    <a:pt x="2805" y="40230"/>
                  </a:lnTo>
                  <a:lnTo>
                    <a:pt x="2561" y="40778"/>
                  </a:lnTo>
                  <a:lnTo>
                    <a:pt x="2256" y="41571"/>
                  </a:lnTo>
                  <a:lnTo>
                    <a:pt x="2134" y="41876"/>
                  </a:lnTo>
                  <a:lnTo>
                    <a:pt x="2134" y="42058"/>
                  </a:lnTo>
                  <a:lnTo>
                    <a:pt x="2195" y="42241"/>
                  </a:lnTo>
                  <a:lnTo>
                    <a:pt x="2317" y="42363"/>
                  </a:lnTo>
                  <a:lnTo>
                    <a:pt x="2622" y="42363"/>
                  </a:lnTo>
                  <a:lnTo>
                    <a:pt x="2744" y="42241"/>
                  </a:lnTo>
                  <a:lnTo>
                    <a:pt x="2926" y="41997"/>
                  </a:lnTo>
                  <a:lnTo>
                    <a:pt x="3109" y="41693"/>
                  </a:lnTo>
                  <a:lnTo>
                    <a:pt x="3414" y="40900"/>
                  </a:lnTo>
                  <a:lnTo>
                    <a:pt x="3719" y="40108"/>
                  </a:lnTo>
                  <a:lnTo>
                    <a:pt x="3597" y="40717"/>
                  </a:lnTo>
                  <a:lnTo>
                    <a:pt x="3536" y="41022"/>
                  </a:lnTo>
                  <a:lnTo>
                    <a:pt x="3536" y="41388"/>
                  </a:lnTo>
                  <a:lnTo>
                    <a:pt x="3536" y="41571"/>
                  </a:lnTo>
                  <a:lnTo>
                    <a:pt x="3597" y="41754"/>
                  </a:lnTo>
                  <a:lnTo>
                    <a:pt x="3780" y="41815"/>
                  </a:lnTo>
                  <a:lnTo>
                    <a:pt x="3902" y="41815"/>
                  </a:lnTo>
                  <a:lnTo>
                    <a:pt x="3963" y="41754"/>
                  </a:lnTo>
                  <a:lnTo>
                    <a:pt x="4085" y="41632"/>
                  </a:lnTo>
                  <a:lnTo>
                    <a:pt x="4206" y="41449"/>
                  </a:lnTo>
                  <a:lnTo>
                    <a:pt x="4328" y="41144"/>
                  </a:lnTo>
                  <a:lnTo>
                    <a:pt x="4694" y="39864"/>
                  </a:lnTo>
                  <a:lnTo>
                    <a:pt x="4938" y="39316"/>
                  </a:lnTo>
                  <a:lnTo>
                    <a:pt x="5243" y="38767"/>
                  </a:lnTo>
                  <a:lnTo>
                    <a:pt x="5547" y="37975"/>
                  </a:lnTo>
                  <a:lnTo>
                    <a:pt x="5730" y="37548"/>
                  </a:lnTo>
                  <a:lnTo>
                    <a:pt x="5852" y="37121"/>
                  </a:lnTo>
                  <a:lnTo>
                    <a:pt x="5852" y="36755"/>
                  </a:lnTo>
                  <a:lnTo>
                    <a:pt x="5852" y="36390"/>
                  </a:lnTo>
                  <a:lnTo>
                    <a:pt x="5791" y="36329"/>
                  </a:lnTo>
                  <a:lnTo>
                    <a:pt x="5791" y="36268"/>
                  </a:lnTo>
                  <a:lnTo>
                    <a:pt x="5913" y="36085"/>
                  </a:lnTo>
                  <a:lnTo>
                    <a:pt x="6218" y="35597"/>
                  </a:lnTo>
                  <a:lnTo>
                    <a:pt x="7620" y="33464"/>
                  </a:lnTo>
                  <a:lnTo>
                    <a:pt x="8351" y="32245"/>
                  </a:lnTo>
                  <a:lnTo>
                    <a:pt x="9083" y="30965"/>
                  </a:lnTo>
                  <a:lnTo>
                    <a:pt x="9388" y="30355"/>
                  </a:lnTo>
                  <a:lnTo>
                    <a:pt x="9692" y="29746"/>
                  </a:lnTo>
                  <a:lnTo>
                    <a:pt x="9936" y="29075"/>
                  </a:lnTo>
                  <a:lnTo>
                    <a:pt x="10119" y="28405"/>
                  </a:lnTo>
                  <a:lnTo>
                    <a:pt x="10241" y="27673"/>
                  </a:lnTo>
                  <a:lnTo>
                    <a:pt x="10363" y="27369"/>
                  </a:lnTo>
                  <a:lnTo>
                    <a:pt x="10546" y="27003"/>
                  </a:lnTo>
                  <a:lnTo>
                    <a:pt x="10911" y="26333"/>
                  </a:lnTo>
                  <a:lnTo>
                    <a:pt x="11277" y="25601"/>
                  </a:lnTo>
                  <a:lnTo>
                    <a:pt x="11765" y="24321"/>
                  </a:lnTo>
                  <a:lnTo>
                    <a:pt x="12252" y="22980"/>
                  </a:lnTo>
                  <a:lnTo>
                    <a:pt x="12496" y="24016"/>
                  </a:lnTo>
                  <a:lnTo>
                    <a:pt x="12740" y="25113"/>
                  </a:lnTo>
                  <a:lnTo>
                    <a:pt x="12862" y="25662"/>
                  </a:lnTo>
                  <a:lnTo>
                    <a:pt x="12923" y="26272"/>
                  </a:lnTo>
                  <a:lnTo>
                    <a:pt x="12923" y="26881"/>
                  </a:lnTo>
                  <a:lnTo>
                    <a:pt x="12801" y="27430"/>
                  </a:lnTo>
                  <a:lnTo>
                    <a:pt x="12618" y="28222"/>
                  </a:lnTo>
                  <a:lnTo>
                    <a:pt x="12374" y="29014"/>
                  </a:lnTo>
                  <a:lnTo>
                    <a:pt x="11765" y="30477"/>
                  </a:lnTo>
                  <a:lnTo>
                    <a:pt x="11155" y="32001"/>
                  </a:lnTo>
                  <a:lnTo>
                    <a:pt x="10729" y="33525"/>
                  </a:lnTo>
                  <a:lnTo>
                    <a:pt x="10546" y="34317"/>
                  </a:lnTo>
                  <a:lnTo>
                    <a:pt x="10363" y="35171"/>
                  </a:lnTo>
                  <a:lnTo>
                    <a:pt x="10302" y="35963"/>
                  </a:lnTo>
                  <a:lnTo>
                    <a:pt x="10241" y="36755"/>
                  </a:lnTo>
                  <a:lnTo>
                    <a:pt x="10180" y="37609"/>
                  </a:lnTo>
                  <a:lnTo>
                    <a:pt x="10241" y="38401"/>
                  </a:lnTo>
                  <a:lnTo>
                    <a:pt x="10302" y="39255"/>
                  </a:lnTo>
                  <a:lnTo>
                    <a:pt x="10424" y="40047"/>
                  </a:lnTo>
                  <a:lnTo>
                    <a:pt x="10668" y="41693"/>
                  </a:lnTo>
                  <a:lnTo>
                    <a:pt x="11033" y="43338"/>
                  </a:lnTo>
                  <a:lnTo>
                    <a:pt x="11948" y="46508"/>
                  </a:lnTo>
                  <a:lnTo>
                    <a:pt x="12374" y="48093"/>
                  </a:lnTo>
                  <a:lnTo>
                    <a:pt x="12740" y="49678"/>
                  </a:lnTo>
                  <a:lnTo>
                    <a:pt x="12984" y="51323"/>
                  </a:lnTo>
                  <a:lnTo>
                    <a:pt x="13045" y="52116"/>
                  </a:lnTo>
                  <a:lnTo>
                    <a:pt x="13106" y="52908"/>
                  </a:lnTo>
                  <a:lnTo>
                    <a:pt x="13045" y="54249"/>
                  </a:lnTo>
                  <a:lnTo>
                    <a:pt x="12984" y="55529"/>
                  </a:lnTo>
                  <a:lnTo>
                    <a:pt x="12801" y="57175"/>
                  </a:lnTo>
                  <a:lnTo>
                    <a:pt x="12679" y="58028"/>
                  </a:lnTo>
                  <a:lnTo>
                    <a:pt x="12618" y="58820"/>
                  </a:lnTo>
                  <a:lnTo>
                    <a:pt x="12618" y="59674"/>
                  </a:lnTo>
                  <a:lnTo>
                    <a:pt x="12679" y="60527"/>
                  </a:lnTo>
                  <a:lnTo>
                    <a:pt x="12801" y="61320"/>
                  </a:lnTo>
                  <a:lnTo>
                    <a:pt x="12923" y="62173"/>
                  </a:lnTo>
                  <a:lnTo>
                    <a:pt x="13289" y="63819"/>
                  </a:lnTo>
                  <a:lnTo>
                    <a:pt x="13654" y="65464"/>
                  </a:lnTo>
                  <a:lnTo>
                    <a:pt x="14447" y="68756"/>
                  </a:lnTo>
                  <a:lnTo>
                    <a:pt x="14812" y="70402"/>
                  </a:lnTo>
                  <a:lnTo>
                    <a:pt x="14934" y="71255"/>
                  </a:lnTo>
                  <a:lnTo>
                    <a:pt x="15056" y="72047"/>
                  </a:lnTo>
                  <a:lnTo>
                    <a:pt x="15117" y="72474"/>
                  </a:lnTo>
                  <a:lnTo>
                    <a:pt x="15056" y="72840"/>
                  </a:lnTo>
                  <a:lnTo>
                    <a:pt x="14873" y="73632"/>
                  </a:lnTo>
                  <a:lnTo>
                    <a:pt x="14569" y="74363"/>
                  </a:lnTo>
                  <a:lnTo>
                    <a:pt x="14203" y="75034"/>
                  </a:lnTo>
                  <a:lnTo>
                    <a:pt x="13837" y="75522"/>
                  </a:lnTo>
                  <a:lnTo>
                    <a:pt x="13410" y="75887"/>
                  </a:lnTo>
                  <a:lnTo>
                    <a:pt x="13289" y="76070"/>
                  </a:lnTo>
                  <a:lnTo>
                    <a:pt x="13289" y="76253"/>
                  </a:lnTo>
                  <a:lnTo>
                    <a:pt x="13289" y="76497"/>
                  </a:lnTo>
                  <a:lnTo>
                    <a:pt x="13410" y="76619"/>
                  </a:lnTo>
                  <a:lnTo>
                    <a:pt x="13593" y="76741"/>
                  </a:lnTo>
                  <a:lnTo>
                    <a:pt x="13776" y="76802"/>
                  </a:lnTo>
                  <a:lnTo>
                    <a:pt x="14264" y="76802"/>
                  </a:lnTo>
                  <a:lnTo>
                    <a:pt x="14508" y="76984"/>
                  </a:lnTo>
                  <a:lnTo>
                    <a:pt x="14812" y="77045"/>
                  </a:lnTo>
                  <a:lnTo>
                    <a:pt x="15239" y="77167"/>
                  </a:lnTo>
                  <a:lnTo>
                    <a:pt x="15605" y="77167"/>
                  </a:lnTo>
                  <a:lnTo>
                    <a:pt x="15971" y="77106"/>
                  </a:lnTo>
                  <a:lnTo>
                    <a:pt x="16092" y="77106"/>
                  </a:lnTo>
                  <a:lnTo>
                    <a:pt x="16214" y="77167"/>
                  </a:lnTo>
                  <a:lnTo>
                    <a:pt x="16397" y="77289"/>
                  </a:lnTo>
                  <a:lnTo>
                    <a:pt x="16580" y="77289"/>
                  </a:lnTo>
                  <a:lnTo>
                    <a:pt x="16946" y="77350"/>
                  </a:lnTo>
                  <a:lnTo>
                    <a:pt x="17311" y="77289"/>
                  </a:lnTo>
                  <a:lnTo>
                    <a:pt x="17433" y="77228"/>
                  </a:lnTo>
                  <a:lnTo>
                    <a:pt x="17494" y="77106"/>
                  </a:lnTo>
                  <a:lnTo>
                    <a:pt x="17555" y="76863"/>
                  </a:lnTo>
                  <a:lnTo>
                    <a:pt x="17677" y="76131"/>
                  </a:lnTo>
                  <a:lnTo>
                    <a:pt x="17677" y="75339"/>
                  </a:lnTo>
                  <a:lnTo>
                    <a:pt x="17738" y="76131"/>
                  </a:lnTo>
                  <a:lnTo>
                    <a:pt x="17799" y="76924"/>
                  </a:lnTo>
                  <a:lnTo>
                    <a:pt x="17860" y="77106"/>
                  </a:lnTo>
                  <a:lnTo>
                    <a:pt x="17921" y="77228"/>
                  </a:lnTo>
                  <a:lnTo>
                    <a:pt x="18043" y="77289"/>
                  </a:lnTo>
                  <a:lnTo>
                    <a:pt x="18226" y="77350"/>
                  </a:lnTo>
                  <a:lnTo>
                    <a:pt x="18470" y="77350"/>
                  </a:lnTo>
                  <a:lnTo>
                    <a:pt x="18835" y="77289"/>
                  </a:lnTo>
                  <a:lnTo>
                    <a:pt x="19140" y="77167"/>
                  </a:lnTo>
                  <a:lnTo>
                    <a:pt x="19262" y="77106"/>
                  </a:lnTo>
                  <a:lnTo>
                    <a:pt x="19384" y="77106"/>
                  </a:lnTo>
                  <a:lnTo>
                    <a:pt x="19750" y="77167"/>
                  </a:lnTo>
                  <a:lnTo>
                    <a:pt x="20176" y="77167"/>
                  </a:lnTo>
                  <a:lnTo>
                    <a:pt x="20542" y="77106"/>
                  </a:lnTo>
                  <a:lnTo>
                    <a:pt x="20847" y="76924"/>
                  </a:lnTo>
                  <a:lnTo>
                    <a:pt x="21152" y="76802"/>
                  </a:lnTo>
                  <a:lnTo>
                    <a:pt x="21578" y="76802"/>
                  </a:lnTo>
                  <a:lnTo>
                    <a:pt x="21761" y="76741"/>
                  </a:lnTo>
                  <a:lnTo>
                    <a:pt x="21944" y="76619"/>
                  </a:lnTo>
                  <a:lnTo>
                    <a:pt x="22066" y="76436"/>
                  </a:lnTo>
                  <a:lnTo>
                    <a:pt x="22127" y="76253"/>
                  </a:lnTo>
                  <a:lnTo>
                    <a:pt x="22066" y="76070"/>
                  </a:lnTo>
                  <a:lnTo>
                    <a:pt x="21883" y="75887"/>
                  </a:lnTo>
                  <a:lnTo>
                    <a:pt x="21639" y="75704"/>
                  </a:lnTo>
                  <a:lnTo>
                    <a:pt x="21395" y="75461"/>
                  </a:lnTo>
                  <a:lnTo>
                    <a:pt x="21030" y="74851"/>
                  </a:lnTo>
                  <a:lnTo>
                    <a:pt x="20725" y="74242"/>
                  </a:lnTo>
                  <a:lnTo>
                    <a:pt x="20481" y="73571"/>
                  </a:lnTo>
                  <a:lnTo>
                    <a:pt x="20298" y="72901"/>
                  </a:lnTo>
                  <a:lnTo>
                    <a:pt x="20237" y="72718"/>
                  </a:lnTo>
                  <a:lnTo>
                    <a:pt x="20237" y="72474"/>
                  </a:lnTo>
                  <a:lnTo>
                    <a:pt x="20298" y="72047"/>
                  </a:lnTo>
                  <a:lnTo>
                    <a:pt x="20420" y="71194"/>
                  </a:lnTo>
                  <a:lnTo>
                    <a:pt x="20603" y="70402"/>
                  </a:lnTo>
                  <a:lnTo>
                    <a:pt x="20908" y="68756"/>
                  </a:lnTo>
                  <a:lnTo>
                    <a:pt x="21334" y="67110"/>
                  </a:lnTo>
                  <a:lnTo>
                    <a:pt x="22127" y="63819"/>
                  </a:lnTo>
                  <a:lnTo>
                    <a:pt x="22432" y="62173"/>
                  </a:lnTo>
                  <a:lnTo>
                    <a:pt x="22736" y="60527"/>
                  </a:lnTo>
                  <a:lnTo>
                    <a:pt x="22736" y="59674"/>
                  </a:lnTo>
                  <a:lnTo>
                    <a:pt x="22736" y="58820"/>
                  </a:lnTo>
                  <a:lnTo>
                    <a:pt x="22675" y="57967"/>
                  </a:lnTo>
                  <a:lnTo>
                    <a:pt x="22554" y="57114"/>
                  </a:lnTo>
                  <a:lnTo>
                    <a:pt x="22371" y="55468"/>
                  </a:lnTo>
                  <a:lnTo>
                    <a:pt x="22310" y="53822"/>
                  </a:lnTo>
                  <a:lnTo>
                    <a:pt x="22310" y="52359"/>
                  </a:lnTo>
                  <a:lnTo>
                    <a:pt x="22432" y="50958"/>
                  </a:lnTo>
                  <a:lnTo>
                    <a:pt x="22675" y="49556"/>
                  </a:lnTo>
                  <a:lnTo>
                    <a:pt x="22980" y="48154"/>
                  </a:lnTo>
                  <a:lnTo>
                    <a:pt x="23894" y="44923"/>
                  </a:lnTo>
                  <a:lnTo>
                    <a:pt x="24321" y="43338"/>
                  </a:lnTo>
                  <a:lnTo>
                    <a:pt x="24687" y="41693"/>
                  </a:lnTo>
                  <a:lnTo>
                    <a:pt x="24931" y="40047"/>
                  </a:lnTo>
                  <a:lnTo>
                    <a:pt x="25114" y="38401"/>
                  </a:lnTo>
                  <a:lnTo>
                    <a:pt x="25175" y="37609"/>
                  </a:lnTo>
                  <a:lnTo>
                    <a:pt x="25175" y="36755"/>
                  </a:lnTo>
                  <a:lnTo>
                    <a:pt x="25114" y="35902"/>
                  </a:lnTo>
                  <a:lnTo>
                    <a:pt x="24992" y="35049"/>
                  </a:lnTo>
                  <a:lnTo>
                    <a:pt x="24870" y="34256"/>
                  </a:lnTo>
                  <a:lnTo>
                    <a:pt x="24626" y="33464"/>
                  </a:lnTo>
                  <a:lnTo>
                    <a:pt x="24199" y="31940"/>
                  </a:lnTo>
                  <a:lnTo>
                    <a:pt x="23894" y="31209"/>
                  </a:lnTo>
                  <a:lnTo>
                    <a:pt x="23590" y="30477"/>
                  </a:lnTo>
                  <a:lnTo>
                    <a:pt x="23285" y="29746"/>
                  </a:lnTo>
                  <a:lnTo>
                    <a:pt x="22980" y="29014"/>
                  </a:lnTo>
                  <a:lnTo>
                    <a:pt x="22736" y="28222"/>
                  </a:lnTo>
                  <a:lnTo>
                    <a:pt x="22554" y="27430"/>
                  </a:lnTo>
                  <a:lnTo>
                    <a:pt x="22432" y="26576"/>
                  </a:lnTo>
                  <a:lnTo>
                    <a:pt x="22493" y="25784"/>
                  </a:lnTo>
                  <a:lnTo>
                    <a:pt x="22614" y="25174"/>
                  </a:lnTo>
                  <a:lnTo>
                    <a:pt x="22736" y="24565"/>
                  </a:lnTo>
                  <a:lnTo>
                    <a:pt x="23163" y="22980"/>
                  </a:lnTo>
                  <a:lnTo>
                    <a:pt x="23529" y="24138"/>
                  </a:lnTo>
                  <a:lnTo>
                    <a:pt x="23955" y="25296"/>
                  </a:lnTo>
                  <a:lnTo>
                    <a:pt x="24260" y="25967"/>
                  </a:lnTo>
                  <a:lnTo>
                    <a:pt x="24565" y="26576"/>
                  </a:lnTo>
                  <a:lnTo>
                    <a:pt x="24870" y="27125"/>
                  </a:lnTo>
                  <a:lnTo>
                    <a:pt x="25114" y="27734"/>
                  </a:lnTo>
                  <a:lnTo>
                    <a:pt x="25418" y="29075"/>
                  </a:lnTo>
                  <a:lnTo>
                    <a:pt x="25662" y="29685"/>
                  </a:lnTo>
                  <a:lnTo>
                    <a:pt x="25967" y="30355"/>
                  </a:lnTo>
                  <a:lnTo>
                    <a:pt x="26637" y="31635"/>
                  </a:lnTo>
                  <a:lnTo>
                    <a:pt x="27369" y="32855"/>
                  </a:lnTo>
                  <a:lnTo>
                    <a:pt x="28832" y="35171"/>
                  </a:lnTo>
                  <a:lnTo>
                    <a:pt x="29441" y="36085"/>
                  </a:lnTo>
                  <a:lnTo>
                    <a:pt x="29563" y="36207"/>
                  </a:lnTo>
                  <a:lnTo>
                    <a:pt x="29563" y="36329"/>
                  </a:lnTo>
                  <a:lnTo>
                    <a:pt x="29502" y="36390"/>
                  </a:lnTo>
                  <a:lnTo>
                    <a:pt x="29502" y="36755"/>
                  </a:lnTo>
                  <a:lnTo>
                    <a:pt x="29502" y="37121"/>
                  </a:lnTo>
                  <a:lnTo>
                    <a:pt x="29624" y="37487"/>
                  </a:lnTo>
                  <a:lnTo>
                    <a:pt x="29868" y="38157"/>
                  </a:lnTo>
                  <a:lnTo>
                    <a:pt x="30538" y="39498"/>
                  </a:lnTo>
                  <a:lnTo>
                    <a:pt x="30660" y="39803"/>
                  </a:lnTo>
                  <a:lnTo>
                    <a:pt x="30721" y="40108"/>
                  </a:lnTo>
                  <a:lnTo>
                    <a:pt x="30904" y="40717"/>
                  </a:lnTo>
                  <a:lnTo>
                    <a:pt x="31026" y="41205"/>
                  </a:lnTo>
                  <a:lnTo>
                    <a:pt x="31148" y="41449"/>
                  </a:lnTo>
                  <a:lnTo>
                    <a:pt x="31270" y="41632"/>
                  </a:lnTo>
                  <a:lnTo>
                    <a:pt x="31453" y="41754"/>
                  </a:lnTo>
                  <a:lnTo>
                    <a:pt x="31636" y="41815"/>
                  </a:lnTo>
                  <a:lnTo>
                    <a:pt x="31757" y="41693"/>
                  </a:lnTo>
                  <a:lnTo>
                    <a:pt x="31879" y="41449"/>
                  </a:lnTo>
                  <a:lnTo>
                    <a:pt x="31818" y="41144"/>
                  </a:lnTo>
                  <a:lnTo>
                    <a:pt x="31757" y="40778"/>
                  </a:lnTo>
                  <a:lnTo>
                    <a:pt x="31636" y="40108"/>
                  </a:lnTo>
                  <a:lnTo>
                    <a:pt x="31940" y="40900"/>
                  </a:lnTo>
                  <a:lnTo>
                    <a:pt x="32245" y="41632"/>
                  </a:lnTo>
                  <a:lnTo>
                    <a:pt x="32428" y="41997"/>
                  </a:lnTo>
                  <a:lnTo>
                    <a:pt x="32611" y="42241"/>
                  </a:lnTo>
                  <a:lnTo>
                    <a:pt x="32733" y="42363"/>
                  </a:lnTo>
                  <a:lnTo>
                    <a:pt x="33038" y="42363"/>
                  </a:lnTo>
                  <a:lnTo>
                    <a:pt x="33159" y="42241"/>
                  </a:lnTo>
                  <a:lnTo>
                    <a:pt x="33220" y="42058"/>
                  </a:lnTo>
                  <a:lnTo>
                    <a:pt x="33220" y="41876"/>
                  </a:lnTo>
                  <a:lnTo>
                    <a:pt x="33098" y="41571"/>
                  </a:lnTo>
                  <a:lnTo>
                    <a:pt x="32794" y="40778"/>
                  </a:lnTo>
                  <a:lnTo>
                    <a:pt x="32550" y="40230"/>
                  </a:lnTo>
                  <a:lnTo>
                    <a:pt x="32489" y="39925"/>
                  </a:lnTo>
                  <a:lnTo>
                    <a:pt x="32428" y="39620"/>
                  </a:lnTo>
                  <a:lnTo>
                    <a:pt x="32611" y="39925"/>
                  </a:lnTo>
                  <a:lnTo>
                    <a:pt x="32794" y="40230"/>
                  </a:lnTo>
                  <a:lnTo>
                    <a:pt x="33098" y="40900"/>
                  </a:lnTo>
                  <a:lnTo>
                    <a:pt x="33403" y="41632"/>
                  </a:lnTo>
                  <a:lnTo>
                    <a:pt x="33586" y="41936"/>
                  </a:lnTo>
                  <a:lnTo>
                    <a:pt x="33708" y="42119"/>
                  </a:lnTo>
                  <a:lnTo>
                    <a:pt x="33830" y="42180"/>
                  </a:lnTo>
                  <a:lnTo>
                    <a:pt x="34013" y="42241"/>
                  </a:lnTo>
                  <a:lnTo>
                    <a:pt x="34135" y="42180"/>
                  </a:lnTo>
                  <a:lnTo>
                    <a:pt x="34257" y="42119"/>
                  </a:lnTo>
                  <a:lnTo>
                    <a:pt x="34318" y="41936"/>
                  </a:lnTo>
                  <a:lnTo>
                    <a:pt x="34318" y="41754"/>
                  </a:lnTo>
                  <a:lnTo>
                    <a:pt x="34257" y="41510"/>
                  </a:lnTo>
                  <a:lnTo>
                    <a:pt x="34074" y="41083"/>
                  </a:lnTo>
                  <a:lnTo>
                    <a:pt x="33342" y="39620"/>
                  </a:lnTo>
                  <a:lnTo>
                    <a:pt x="34257" y="40839"/>
                  </a:lnTo>
                  <a:lnTo>
                    <a:pt x="34500" y="41144"/>
                  </a:lnTo>
                  <a:lnTo>
                    <a:pt x="34683" y="41266"/>
                  </a:lnTo>
                  <a:lnTo>
                    <a:pt x="34866" y="41266"/>
                  </a:lnTo>
                  <a:lnTo>
                    <a:pt x="34927" y="41205"/>
                  </a:lnTo>
                  <a:lnTo>
                    <a:pt x="34988" y="41144"/>
                  </a:lnTo>
                  <a:lnTo>
                    <a:pt x="35049" y="40961"/>
                  </a:lnTo>
                  <a:lnTo>
                    <a:pt x="34988" y="40778"/>
                  </a:lnTo>
                  <a:lnTo>
                    <a:pt x="34927" y="40596"/>
                  </a:lnTo>
                  <a:lnTo>
                    <a:pt x="34439" y="39803"/>
                  </a:lnTo>
                  <a:lnTo>
                    <a:pt x="34013" y="39011"/>
                  </a:lnTo>
                  <a:lnTo>
                    <a:pt x="33586" y="38218"/>
                  </a:lnTo>
                  <a:lnTo>
                    <a:pt x="33464" y="38036"/>
                  </a:lnTo>
                  <a:lnTo>
                    <a:pt x="33403" y="37792"/>
                  </a:lnTo>
                  <a:lnTo>
                    <a:pt x="33525" y="37792"/>
                  </a:lnTo>
                  <a:lnTo>
                    <a:pt x="33647" y="37914"/>
                  </a:lnTo>
                  <a:lnTo>
                    <a:pt x="33830" y="38218"/>
                  </a:lnTo>
                  <a:lnTo>
                    <a:pt x="34074" y="38340"/>
                  </a:lnTo>
                  <a:lnTo>
                    <a:pt x="34257" y="38401"/>
                  </a:lnTo>
                  <a:lnTo>
                    <a:pt x="34744" y="38523"/>
                  </a:lnTo>
                  <a:lnTo>
                    <a:pt x="35049" y="38523"/>
                  </a:lnTo>
                  <a:lnTo>
                    <a:pt x="35171" y="38462"/>
                  </a:lnTo>
                  <a:lnTo>
                    <a:pt x="35293" y="38340"/>
                  </a:lnTo>
                  <a:lnTo>
                    <a:pt x="35354" y="38157"/>
                  </a:lnTo>
                  <a:lnTo>
                    <a:pt x="35293" y="38036"/>
                  </a:lnTo>
                  <a:lnTo>
                    <a:pt x="35232" y="37853"/>
                  </a:lnTo>
                  <a:lnTo>
                    <a:pt x="35049" y="37731"/>
                  </a:lnTo>
                  <a:lnTo>
                    <a:pt x="34744" y="37548"/>
                  </a:lnTo>
                  <a:lnTo>
                    <a:pt x="34500" y="37365"/>
                  </a:lnTo>
                  <a:lnTo>
                    <a:pt x="34013" y="36877"/>
                  </a:lnTo>
                  <a:lnTo>
                    <a:pt x="33586" y="36390"/>
                  </a:lnTo>
                  <a:lnTo>
                    <a:pt x="33098" y="35902"/>
                  </a:lnTo>
                  <a:lnTo>
                    <a:pt x="32550" y="35415"/>
                  </a:lnTo>
                  <a:lnTo>
                    <a:pt x="32184" y="35293"/>
                  </a:lnTo>
                  <a:lnTo>
                    <a:pt x="31879" y="35110"/>
                  </a:lnTo>
                  <a:lnTo>
                    <a:pt x="31392" y="35110"/>
                  </a:lnTo>
                  <a:lnTo>
                    <a:pt x="31270" y="34988"/>
                  </a:lnTo>
                  <a:lnTo>
                    <a:pt x="31148" y="34805"/>
                  </a:lnTo>
                  <a:lnTo>
                    <a:pt x="31026" y="34439"/>
                  </a:lnTo>
                  <a:lnTo>
                    <a:pt x="30721" y="33647"/>
                  </a:lnTo>
                  <a:lnTo>
                    <a:pt x="30538" y="32794"/>
                  </a:lnTo>
                  <a:lnTo>
                    <a:pt x="30112" y="31026"/>
                  </a:lnTo>
                  <a:lnTo>
                    <a:pt x="29868" y="29990"/>
                  </a:lnTo>
                  <a:lnTo>
                    <a:pt x="29563" y="28954"/>
                  </a:lnTo>
                  <a:lnTo>
                    <a:pt x="29380" y="28405"/>
                  </a:lnTo>
                  <a:lnTo>
                    <a:pt x="29136" y="27917"/>
                  </a:lnTo>
                  <a:lnTo>
                    <a:pt x="28893" y="27430"/>
                  </a:lnTo>
                  <a:lnTo>
                    <a:pt x="28588" y="27003"/>
                  </a:lnTo>
                  <a:lnTo>
                    <a:pt x="28222" y="26515"/>
                  </a:lnTo>
                  <a:lnTo>
                    <a:pt x="28039" y="26272"/>
                  </a:lnTo>
                  <a:lnTo>
                    <a:pt x="27856" y="25967"/>
                  </a:lnTo>
                  <a:lnTo>
                    <a:pt x="27674" y="25479"/>
                  </a:lnTo>
                  <a:lnTo>
                    <a:pt x="27552" y="24931"/>
                  </a:lnTo>
                  <a:lnTo>
                    <a:pt x="27308" y="23468"/>
                  </a:lnTo>
                  <a:lnTo>
                    <a:pt x="27003" y="22066"/>
                  </a:lnTo>
                  <a:lnTo>
                    <a:pt x="26698" y="20664"/>
                  </a:lnTo>
                  <a:lnTo>
                    <a:pt x="26455" y="19262"/>
                  </a:lnTo>
                  <a:lnTo>
                    <a:pt x="26333" y="18470"/>
                  </a:lnTo>
                  <a:lnTo>
                    <a:pt x="26272" y="17616"/>
                  </a:lnTo>
                  <a:lnTo>
                    <a:pt x="26211" y="17129"/>
                  </a:lnTo>
                  <a:lnTo>
                    <a:pt x="26211" y="16580"/>
                  </a:lnTo>
                  <a:lnTo>
                    <a:pt x="26028" y="15849"/>
                  </a:lnTo>
                  <a:lnTo>
                    <a:pt x="25906" y="15483"/>
                  </a:lnTo>
                  <a:lnTo>
                    <a:pt x="25784" y="15178"/>
                  </a:lnTo>
                  <a:lnTo>
                    <a:pt x="25540" y="14812"/>
                  </a:lnTo>
                  <a:lnTo>
                    <a:pt x="25357" y="14508"/>
                  </a:lnTo>
                  <a:lnTo>
                    <a:pt x="24809" y="13959"/>
                  </a:lnTo>
                  <a:lnTo>
                    <a:pt x="24199" y="13471"/>
                  </a:lnTo>
                  <a:lnTo>
                    <a:pt x="23468" y="13106"/>
                  </a:lnTo>
                  <a:lnTo>
                    <a:pt x="22797" y="12801"/>
                  </a:lnTo>
                  <a:lnTo>
                    <a:pt x="22005" y="12557"/>
                  </a:lnTo>
                  <a:lnTo>
                    <a:pt x="21273" y="12374"/>
                  </a:lnTo>
                  <a:lnTo>
                    <a:pt x="20908" y="12313"/>
                  </a:lnTo>
                  <a:lnTo>
                    <a:pt x="20542" y="12191"/>
                  </a:lnTo>
                  <a:lnTo>
                    <a:pt x="20237" y="12009"/>
                  </a:lnTo>
                  <a:lnTo>
                    <a:pt x="19993" y="11765"/>
                  </a:lnTo>
                  <a:lnTo>
                    <a:pt x="19811" y="11521"/>
                  </a:lnTo>
                  <a:lnTo>
                    <a:pt x="19750" y="11155"/>
                  </a:lnTo>
                  <a:lnTo>
                    <a:pt x="19689" y="10850"/>
                  </a:lnTo>
                  <a:lnTo>
                    <a:pt x="19689" y="10485"/>
                  </a:lnTo>
                  <a:lnTo>
                    <a:pt x="19689" y="10119"/>
                  </a:lnTo>
                  <a:lnTo>
                    <a:pt x="19750" y="9997"/>
                  </a:lnTo>
                  <a:lnTo>
                    <a:pt x="19872" y="9875"/>
                  </a:lnTo>
                  <a:lnTo>
                    <a:pt x="20359" y="9327"/>
                  </a:lnTo>
                  <a:lnTo>
                    <a:pt x="20664" y="8717"/>
                  </a:lnTo>
                  <a:lnTo>
                    <a:pt x="21030" y="8047"/>
                  </a:lnTo>
                  <a:lnTo>
                    <a:pt x="21273" y="7315"/>
                  </a:lnTo>
                  <a:lnTo>
                    <a:pt x="21395" y="6523"/>
                  </a:lnTo>
                  <a:lnTo>
                    <a:pt x="21517" y="5730"/>
                  </a:lnTo>
                  <a:lnTo>
                    <a:pt x="21578" y="4938"/>
                  </a:lnTo>
                  <a:lnTo>
                    <a:pt x="21578" y="4085"/>
                  </a:lnTo>
                  <a:lnTo>
                    <a:pt x="21456" y="3292"/>
                  </a:lnTo>
                  <a:lnTo>
                    <a:pt x="21273" y="2500"/>
                  </a:lnTo>
                  <a:lnTo>
                    <a:pt x="21030" y="1951"/>
                  </a:lnTo>
                  <a:lnTo>
                    <a:pt x="20725" y="1403"/>
                  </a:lnTo>
                  <a:lnTo>
                    <a:pt x="20298" y="976"/>
                  </a:lnTo>
                  <a:lnTo>
                    <a:pt x="19811" y="610"/>
                  </a:lnTo>
                  <a:lnTo>
                    <a:pt x="19506" y="428"/>
                  </a:lnTo>
                  <a:lnTo>
                    <a:pt x="19140" y="245"/>
                  </a:lnTo>
                  <a:lnTo>
                    <a:pt x="18774" y="123"/>
                  </a:lnTo>
                  <a:lnTo>
                    <a:pt x="18348" y="62"/>
                  </a:lnTo>
                  <a:lnTo>
                    <a:pt x="175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6310600" y="1679550"/>
              <a:ext cx="883850" cy="1933775"/>
            </a:xfrm>
            <a:custGeom>
              <a:avLst/>
              <a:gdLst/>
              <a:ahLst/>
              <a:cxnLst/>
              <a:rect l="l" t="t" r="r" b="b"/>
              <a:pathLst>
                <a:path w="35354" h="77351" extrusionOk="0">
                  <a:moveTo>
                    <a:pt x="17433" y="367"/>
                  </a:moveTo>
                  <a:lnTo>
                    <a:pt x="18165" y="428"/>
                  </a:lnTo>
                  <a:lnTo>
                    <a:pt x="18896" y="549"/>
                  </a:lnTo>
                  <a:lnTo>
                    <a:pt x="19201" y="671"/>
                  </a:lnTo>
                  <a:lnTo>
                    <a:pt x="19567" y="854"/>
                  </a:lnTo>
                  <a:lnTo>
                    <a:pt x="19872" y="1037"/>
                  </a:lnTo>
                  <a:lnTo>
                    <a:pt x="20115" y="1281"/>
                  </a:lnTo>
                  <a:lnTo>
                    <a:pt x="20359" y="1525"/>
                  </a:lnTo>
                  <a:lnTo>
                    <a:pt x="20542" y="1768"/>
                  </a:lnTo>
                  <a:lnTo>
                    <a:pt x="20847" y="2378"/>
                  </a:lnTo>
                  <a:lnTo>
                    <a:pt x="21091" y="3048"/>
                  </a:lnTo>
                  <a:lnTo>
                    <a:pt x="21213" y="3719"/>
                  </a:lnTo>
                  <a:lnTo>
                    <a:pt x="21273" y="4389"/>
                  </a:lnTo>
                  <a:lnTo>
                    <a:pt x="21273" y="5121"/>
                  </a:lnTo>
                  <a:lnTo>
                    <a:pt x="21273" y="5852"/>
                  </a:lnTo>
                  <a:lnTo>
                    <a:pt x="21152" y="6584"/>
                  </a:lnTo>
                  <a:lnTo>
                    <a:pt x="21030" y="7315"/>
                  </a:lnTo>
                  <a:lnTo>
                    <a:pt x="20786" y="7986"/>
                  </a:lnTo>
                  <a:lnTo>
                    <a:pt x="20481" y="8656"/>
                  </a:lnTo>
                  <a:lnTo>
                    <a:pt x="20115" y="9266"/>
                  </a:lnTo>
                  <a:lnTo>
                    <a:pt x="19628" y="9814"/>
                  </a:lnTo>
                  <a:lnTo>
                    <a:pt x="19018" y="10302"/>
                  </a:lnTo>
                  <a:lnTo>
                    <a:pt x="18470" y="10607"/>
                  </a:lnTo>
                  <a:lnTo>
                    <a:pt x="18104" y="10729"/>
                  </a:lnTo>
                  <a:lnTo>
                    <a:pt x="17799" y="10790"/>
                  </a:lnTo>
                  <a:lnTo>
                    <a:pt x="17251" y="10668"/>
                  </a:lnTo>
                  <a:lnTo>
                    <a:pt x="16946" y="10607"/>
                  </a:lnTo>
                  <a:lnTo>
                    <a:pt x="16702" y="10485"/>
                  </a:lnTo>
                  <a:lnTo>
                    <a:pt x="16336" y="10302"/>
                  </a:lnTo>
                  <a:lnTo>
                    <a:pt x="16031" y="10058"/>
                  </a:lnTo>
                  <a:lnTo>
                    <a:pt x="15483" y="9570"/>
                  </a:lnTo>
                  <a:lnTo>
                    <a:pt x="15056" y="8961"/>
                  </a:lnTo>
                  <a:lnTo>
                    <a:pt x="14751" y="8351"/>
                  </a:lnTo>
                  <a:lnTo>
                    <a:pt x="14508" y="7742"/>
                  </a:lnTo>
                  <a:lnTo>
                    <a:pt x="14325" y="7071"/>
                  </a:lnTo>
                  <a:lnTo>
                    <a:pt x="14142" y="6340"/>
                  </a:lnTo>
                  <a:lnTo>
                    <a:pt x="14081" y="5548"/>
                  </a:lnTo>
                  <a:lnTo>
                    <a:pt x="14081" y="4816"/>
                  </a:lnTo>
                  <a:lnTo>
                    <a:pt x="14081" y="4085"/>
                  </a:lnTo>
                  <a:lnTo>
                    <a:pt x="14203" y="3414"/>
                  </a:lnTo>
                  <a:lnTo>
                    <a:pt x="14386" y="2744"/>
                  </a:lnTo>
                  <a:lnTo>
                    <a:pt x="14630" y="2134"/>
                  </a:lnTo>
                  <a:lnTo>
                    <a:pt x="14812" y="1829"/>
                  </a:lnTo>
                  <a:lnTo>
                    <a:pt x="14995" y="1525"/>
                  </a:lnTo>
                  <a:lnTo>
                    <a:pt x="15239" y="1281"/>
                  </a:lnTo>
                  <a:lnTo>
                    <a:pt x="15483" y="1037"/>
                  </a:lnTo>
                  <a:lnTo>
                    <a:pt x="15788" y="854"/>
                  </a:lnTo>
                  <a:lnTo>
                    <a:pt x="16092" y="671"/>
                  </a:lnTo>
                  <a:lnTo>
                    <a:pt x="16763" y="488"/>
                  </a:lnTo>
                  <a:lnTo>
                    <a:pt x="17433" y="367"/>
                  </a:lnTo>
                  <a:close/>
                  <a:moveTo>
                    <a:pt x="17494" y="29197"/>
                  </a:moveTo>
                  <a:lnTo>
                    <a:pt x="17372" y="29319"/>
                  </a:lnTo>
                  <a:lnTo>
                    <a:pt x="17311" y="29502"/>
                  </a:lnTo>
                  <a:lnTo>
                    <a:pt x="17311" y="29685"/>
                  </a:lnTo>
                  <a:lnTo>
                    <a:pt x="17311" y="29807"/>
                  </a:lnTo>
                  <a:lnTo>
                    <a:pt x="17433" y="29929"/>
                  </a:lnTo>
                  <a:lnTo>
                    <a:pt x="17738" y="29929"/>
                  </a:lnTo>
                  <a:lnTo>
                    <a:pt x="17799" y="29807"/>
                  </a:lnTo>
                  <a:lnTo>
                    <a:pt x="17799" y="29746"/>
                  </a:lnTo>
                  <a:lnTo>
                    <a:pt x="17799" y="29563"/>
                  </a:lnTo>
                  <a:lnTo>
                    <a:pt x="17677" y="29746"/>
                  </a:lnTo>
                  <a:lnTo>
                    <a:pt x="17555" y="29746"/>
                  </a:lnTo>
                  <a:lnTo>
                    <a:pt x="17494" y="29563"/>
                  </a:lnTo>
                  <a:lnTo>
                    <a:pt x="17494" y="29380"/>
                  </a:lnTo>
                  <a:lnTo>
                    <a:pt x="17555" y="29319"/>
                  </a:lnTo>
                  <a:lnTo>
                    <a:pt x="17616" y="29258"/>
                  </a:lnTo>
                  <a:lnTo>
                    <a:pt x="17555" y="29197"/>
                  </a:lnTo>
                  <a:close/>
                  <a:moveTo>
                    <a:pt x="30599" y="35963"/>
                  </a:moveTo>
                  <a:lnTo>
                    <a:pt x="30599" y="35963"/>
                  </a:lnTo>
                  <a:lnTo>
                    <a:pt x="30599" y="35963"/>
                  </a:lnTo>
                  <a:close/>
                  <a:moveTo>
                    <a:pt x="4755" y="35963"/>
                  </a:moveTo>
                  <a:lnTo>
                    <a:pt x="4511" y="36268"/>
                  </a:lnTo>
                  <a:lnTo>
                    <a:pt x="4206" y="36695"/>
                  </a:lnTo>
                  <a:lnTo>
                    <a:pt x="3841" y="37121"/>
                  </a:lnTo>
                  <a:lnTo>
                    <a:pt x="3414" y="37426"/>
                  </a:lnTo>
                  <a:lnTo>
                    <a:pt x="3170" y="37548"/>
                  </a:lnTo>
                  <a:lnTo>
                    <a:pt x="2926" y="37670"/>
                  </a:lnTo>
                  <a:lnTo>
                    <a:pt x="3292" y="37670"/>
                  </a:lnTo>
                  <a:lnTo>
                    <a:pt x="3597" y="37609"/>
                  </a:lnTo>
                  <a:lnTo>
                    <a:pt x="3902" y="37426"/>
                  </a:lnTo>
                  <a:lnTo>
                    <a:pt x="4146" y="37182"/>
                  </a:lnTo>
                  <a:lnTo>
                    <a:pt x="4328" y="36877"/>
                  </a:lnTo>
                  <a:lnTo>
                    <a:pt x="4511" y="36573"/>
                  </a:lnTo>
                  <a:lnTo>
                    <a:pt x="4633" y="36268"/>
                  </a:lnTo>
                  <a:lnTo>
                    <a:pt x="4755" y="35963"/>
                  </a:lnTo>
                  <a:close/>
                  <a:moveTo>
                    <a:pt x="30599" y="35963"/>
                  </a:moveTo>
                  <a:lnTo>
                    <a:pt x="30721" y="36268"/>
                  </a:lnTo>
                  <a:lnTo>
                    <a:pt x="30843" y="36573"/>
                  </a:lnTo>
                  <a:lnTo>
                    <a:pt x="31026" y="36877"/>
                  </a:lnTo>
                  <a:lnTo>
                    <a:pt x="31209" y="37182"/>
                  </a:lnTo>
                  <a:lnTo>
                    <a:pt x="31453" y="37365"/>
                  </a:lnTo>
                  <a:lnTo>
                    <a:pt x="31757" y="37548"/>
                  </a:lnTo>
                  <a:lnTo>
                    <a:pt x="32123" y="37670"/>
                  </a:lnTo>
                  <a:lnTo>
                    <a:pt x="32428" y="37670"/>
                  </a:lnTo>
                  <a:lnTo>
                    <a:pt x="32123" y="37548"/>
                  </a:lnTo>
                  <a:lnTo>
                    <a:pt x="31879" y="37426"/>
                  </a:lnTo>
                  <a:lnTo>
                    <a:pt x="31514" y="37121"/>
                  </a:lnTo>
                  <a:lnTo>
                    <a:pt x="31209" y="36755"/>
                  </a:lnTo>
                  <a:lnTo>
                    <a:pt x="30599" y="35963"/>
                  </a:lnTo>
                  <a:close/>
                  <a:moveTo>
                    <a:pt x="17860" y="37487"/>
                  </a:moveTo>
                  <a:lnTo>
                    <a:pt x="17799" y="39681"/>
                  </a:lnTo>
                  <a:lnTo>
                    <a:pt x="17738" y="41815"/>
                  </a:lnTo>
                  <a:lnTo>
                    <a:pt x="17738" y="41876"/>
                  </a:lnTo>
                  <a:lnTo>
                    <a:pt x="17677" y="42302"/>
                  </a:lnTo>
                  <a:lnTo>
                    <a:pt x="17616" y="39925"/>
                  </a:lnTo>
                  <a:lnTo>
                    <a:pt x="17555" y="37487"/>
                  </a:lnTo>
                  <a:close/>
                  <a:moveTo>
                    <a:pt x="18774" y="54980"/>
                  </a:moveTo>
                  <a:lnTo>
                    <a:pt x="18774" y="54980"/>
                  </a:lnTo>
                  <a:lnTo>
                    <a:pt x="18774" y="54980"/>
                  </a:lnTo>
                  <a:close/>
                  <a:moveTo>
                    <a:pt x="13959" y="53457"/>
                  </a:moveTo>
                  <a:lnTo>
                    <a:pt x="13898" y="53761"/>
                  </a:lnTo>
                  <a:lnTo>
                    <a:pt x="13837" y="54066"/>
                  </a:lnTo>
                  <a:lnTo>
                    <a:pt x="13837" y="54432"/>
                  </a:lnTo>
                  <a:lnTo>
                    <a:pt x="13898" y="54737"/>
                  </a:lnTo>
                  <a:lnTo>
                    <a:pt x="14020" y="55041"/>
                  </a:lnTo>
                  <a:lnTo>
                    <a:pt x="14142" y="55346"/>
                  </a:lnTo>
                  <a:lnTo>
                    <a:pt x="14386" y="55590"/>
                  </a:lnTo>
                  <a:lnTo>
                    <a:pt x="14690" y="55712"/>
                  </a:lnTo>
                  <a:lnTo>
                    <a:pt x="14934" y="55834"/>
                  </a:lnTo>
                  <a:lnTo>
                    <a:pt x="15483" y="55834"/>
                  </a:lnTo>
                  <a:lnTo>
                    <a:pt x="15788" y="55773"/>
                  </a:lnTo>
                  <a:lnTo>
                    <a:pt x="16092" y="55651"/>
                  </a:lnTo>
                  <a:lnTo>
                    <a:pt x="16336" y="55468"/>
                  </a:lnTo>
                  <a:lnTo>
                    <a:pt x="16458" y="55285"/>
                  </a:lnTo>
                  <a:lnTo>
                    <a:pt x="16580" y="54980"/>
                  </a:lnTo>
                  <a:lnTo>
                    <a:pt x="16458" y="55163"/>
                  </a:lnTo>
                  <a:lnTo>
                    <a:pt x="16336" y="55285"/>
                  </a:lnTo>
                  <a:lnTo>
                    <a:pt x="16092" y="55468"/>
                  </a:lnTo>
                  <a:lnTo>
                    <a:pt x="15849" y="55590"/>
                  </a:lnTo>
                  <a:lnTo>
                    <a:pt x="14934" y="55590"/>
                  </a:lnTo>
                  <a:lnTo>
                    <a:pt x="14690" y="55468"/>
                  </a:lnTo>
                  <a:lnTo>
                    <a:pt x="14508" y="55346"/>
                  </a:lnTo>
                  <a:lnTo>
                    <a:pt x="14325" y="55163"/>
                  </a:lnTo>
                  <a:lnTo>
                    <a:pt x="14142" y="54798"/>
                  </a:lnTo>
                  <a:lnTo>
                    <a:pt x="14020" y="54371"/>
                  </a:lnTo>
                  <a:lnTo>
                    <a:pt x="13959" y="53883"/>
                  </a:lnTo>
                  <a:lnTo>
                    <a:pt x="13959" y="53457"/>
                  </a:lnTo>
                  <a:close/>
                  <a:moveTo>
                    <a:pt x="21395" y="53457"/>
                  </a:moveTo>
                  <a:lnTo>
                    <a:pt x="21395" y="54005"/>
                  </a:lnTo>
                  <a:lnTo>
                    <a:pt x="21334" y="54554"/>
                  </a:lnTo>
                  <a:lnTo>
                    <a:pt x="21213" y="54798"/>
                  </a:lnTo>
                  <a:lnTo>
                    <a:pt x="21091" y="55041"/>
                  </a:lnTo>
                  <a:lnTo>
                    <a:pt x="20908" y="55285"/>
                  </a:lnTo>
                  <a:lnTo>
                    <a:pt x="20725" y="55468"/>
                  </a:lnTo>
                  <a:lnTo>
                    <a:pt x="20481" y="55529"/>
                  </a:lnTo>
                  <a:lnTo>
                    <a:pt x="20237" y="55590"/>
                  </a:lnTo>
                  <a:lnTo>
                    <a:pt x="19933" y="55651"/>
                  </a:lnTo>
                  <a:lnTo>
                    <a:pt x="19628" y="55590"/>
                  </a:lnTo>
                  <a:lnTo>
                    <a:pt x="19384" y="55529"/>
                  </a:lnTo>
                  <a:lnTo>
                    <a:pt x="19140" y="55407"/>
                  </a:lnTo>
                  <a:lnTo>
                    <a:pt x="18957" y="55224"/>
                  </a:lnTo>
                  <a:lnTo>
                    <a:pt x="18774" y="54980"/>
                  </a:lnTo>
                  <a:lnTo>
                    <a:pt x="18896" y="55285"/>
                  </a:lnTo>
                  <a:lnTo>
                    <a:pt x="19079" y="55468"/>
                  </a:lnTo>
                  <a:lnTo>
                    <a:pt x="19262" y="55651"/>
                  </a:lnTo>
                  <a:lnTo>
                    <a:pt x="19567" y="55773"/>
                  </a:lnTo>
                  <a:lnTo>
                    <a:pt x="19872" y="55834"/>
                  </a:lnTo>
                  <a:lnTo>
                    <a:pt x="20420" y="55834"/>
                  </a:lnTo>
                  <a:lnTo>
                    <a:pt x="20725" y="55712"/>
                  </a:lnTo>
                  <a:lnTo>
                    <a:pt x="20969" y="55590"/>
                  </a:lnTo>
                  <a:lnTo>
                    <a:pt x="21213" y="55346"/>
                  </a:lnTo>
                  <a:lnTo>
                    <a:pt x="21334" y="55041"/>
                  </a:lnTo>
                  <a:lnTo>
                    <a:pt x="21456" y="54737"/>
                  </a:lnTo>
                  <a:lnTo>
                    <a:pt x="21517" y="54432"/>
                  </a:lnTo>
                  <a:lnTo>
                    <a:pt x="21517" y="54066"/>
                  </a:lnTo>
                  <a:lnTo>
                    <a:pt x="21456" y="53761"/>
                  </a:lnTo>
                  <a:lnTo>
                    <a:pt x="21395" y="53457"/>
                  </a:lnTo>
                  <a:close/>
                  <a:moveTo>
                    <a:pt x="17677" y="44436"/>
                  </a:moveTo>
                  <a:lnTo>
                    <a:pt x="17738" y="45837"/>
                  </a:lnTo>
                  <a:lnTo>
                    <a:pt x="17799" y="47178"/>
                  </a:lnTo>
                  <a:lnTo>
                    <a:pt x="17799" y="48641"/>
                  </a:lnTo>
                  <a:lnTo>
                    <a:pt x="17738" y="50043"/>
                  </a:lnTo>
                  <a:lnTo>
                    <a:pt x="17738" y="51628"/>
                  </a:lnTo>
                  <a:lnTo>
                    <a:pt x="17799" y="53213"/>
                  </a:lnTo>
                  <a:lnTo>
                    <a:pt x="17982" y="54737"/>
                  </a:lnTo>
                  <a:lnTo>
                    <a:pt x="18043" y="55102"/>
                  </a:lnTo>
                  <a:lnTo>
                    <a:pt x="17982" y="55529"/>
                  </a:lnTo>
                  <a:lnTo>
                    <a:pt x="17921" y="56321"/>
                  </a:lnTo>
                  <a:lnTo>
                    <a:pt x="17799" y="57967"/>
                  </a:lnTo>
                  <a:lnTo>
                    <a:pt x="17738" y="59552"/>
                  </a:lnTo>
                  <a:lnTo>
                    <a:pt x="17677" y="61198"/>
                  </a:lnTo>
                  <a:lnTo>
                    <a:pt x="17738" y="62782"/>
                  </a:lnTo>
                  <a:lnTo>
                    <a:pt x="17860" y="64306"/>
                  </a:lnTo>
                  <a:lnTo>
                    <a:pt x="17982" y="65891"/>
                  </a:lnTo>
                  <a:lnTo>
                    <a:pt x="18104" y="67476"/>
                  </a:lnTo>
                  <a:lnTo>
                    <a:pt x="18165" y="69061"/>
                  </a:lnTo>
                  <a:lnTo>
                    <a:pt x="18104" y="70828"/>
                  </a:lnTo>
                  <a:lnTo>
                    <a:pt x="18104" y="71438"/>
                  </a:lnTo>
                  <a:lnTo>
                    <a:pt x="18104" y="71743"/>
                  </a:lnTo>
                  <a:lnTo>
                    <a:pt x="18043" y="71986"/>
                  </a:lnTo>
                  <a:lnTo>
                    <a:pt x="17677" y="72535"/>
                  </a:lnTo>
                  <a:lnTo>
                    <a:pt x="17616" y="72474"/>
                  </a:lnTo>
                  <a:lnTo>
                    <a:pt x="17555" y="72352"/>
                  </a:lnTo>
                  <a:lnTo>
                    <a:pt x="17433" y="72108"/>
                  </a:lnTo>
                  <a:lnTo>
                    <a:pt x="17311" y="71864"/>
                  </a:lnTo>
                  <a:lnTo>
                    <a:pt x="17251" y="71743"/>
                  </a:lnTo>
                  <a:lnTo>
                    <a:pt x="17251" y="71499"/>
                  </a:lnTo>
                  <a:lnTo>
                    <a:pt x="17251" y="71133"/>
                  </a:lnTo>
                  <a:lnTo>
                    <a:pt x="17251" y="69792"/>
                  </a:lnTo>
                  <a:lnTo>
                    <a:pt x="17251" y="68329"/>
                  </a:lnTo>
                  <a:lnTo>
                    <a:pt x="17311" y="66805"/>
                  </a:lnTo>
                  <a:lnTo>
                    <a:pt x="17433" y="65221"/>
                  </a:lnTo>
                  <a:lnTo>
                    <a:pt x="17616" y="63636"/>
                  </a:lnTo>
                  <a:lnTo>
                    <a:pt x="17677" y="62051"/>
                  </a:lnTo>
                  <a:lnTo>
                    <a:pt x="17677" y="60405"/>
                  </a:lnTo>
                  <a:lnTo>
                    <a:pt x="17616" y="58820"/>
                  </a:lnTo>
                  <a:lnTo>
                    <a:pt x="17494" y="57175"/>
                  </a:lnTo>
                  <a:lnTo>
                    <a:pt x="17372" y="55529"/>
                  </a:lnTo>
                  <a:lnTo>
                    <a:pt x="17311" y="55163"/>
                  </a:lnTo>
                  <a:lnTo>
                    <a:pt x="17372" y="54798"/>
                  </a:lnTo>
                  <a:lnTo>
                    <a:pt x="17433" y="54066"/>
                  </a:lnTo>
                  <a:lnTo>
                    <a:pt x="17616" y="52481"/>
                  </a:lnTo>
                  <a:lnTo>
                    <a:pt x="17677" y="50897"/>
                  </a:lnTo>
                  <a:lnTo>
                    <a:pt x="17616" y="49129"/>
                  </a:lnTo>
                  <a:lnTo>
                    <a:pt x="17555" y="48215"/>
                  </a:lnTo>
                  <a:lnTo>
                    <a:pt x="17555" y="47300"/>
                  </a:lnTo>
                  <a:lnTo>
                    <a:pt x="17616" y="45898"/>
                  </a:lnTo>
                  <a:lnTo>
                    <a:pt x="17677" y="44436"/>
                  </a:lnTo>
                  <a:close/>
                  <a:moveTo>
                    <a:pt x="15788" y="10180"/>
                  </a:moveTo>
                  <a:lnTo>
                    <a:pt x="16214" y="10485"/>
                  </a:lnTo>
                  <a:lnTo>
                    <a:pt x="16702" y="10729"/>
                  </a:lnTo>
                  <a:lnTo>
                    <a:pt x="17190" y="10911"/>
                  </a:lnTo>
                  <a:lnTo>
                    <a:pt x="17677" y="10972"/>
                  </a:lnTo>
                  <a:lnTo>
                    <a:pt x="18165" y="10911"/>
                  </a:lnTo>
                  <a:lnTo>
                    <a:pt x="18652" y="10790"/>
                  </a:lnTo>
                  <a:lnTo>
                    <a:pt x="19079" y="10546"/>
                  </a:lnTo>
                  <a:lnTo>
                    <a:pt x="19506" y="10241"/>
                  </a:lnTo>
                  <a:lnTo>
                    <a:pt x="19506" y="11033"/>
                  </a:lnTo>
                  <a:lnTo>
                    <a:pt x="19567" y="11399"/>
                  </a:lnTo>
                  <a:lnTo>
                    <a:pt x="19750" y="11765"/>
                  </a:lnTo>
                  <a:lnTo>
                    <a:pt x="19993" y="12070"/>
                  </a:lnTo>
                  <a:lnTo>
                    <a:pt x="20298" y="12313"/>
                  </a:lnTo>
                  <a:lnTo>
                    <a:pt x="20664" y="12496"/>
                  </a:lnTo>
                  <a:lnTo>
                    <a:pt x="21030" y="12557"/>
                  </a:lnTo>
                  <a:lnTo>
                    <a:pt x="21883" y="12801"/>
                  </a:lnTo>
                  <a:lnTo>
                    <a:pt x="22736" y="13106"/>
                  </a:lnTo>
                  <a:lnTo>
                    <a:pt x="23468" y="13410"/>
                  </a:lnTo>
                  <a:lnTo>
                    <a:pt x="24138" y="13837"/>
                  </a:lnTo>
                  <a:lnTo>
                    <a:pt x="24748" y="14325"/>
                  </a:lnTo>
                  <a:lnTo>
                    <a:pt x="24992" y="14630"/>
                  </a:lnTo>
                  <a:lnTo>
                    <a:pt x="25235" y="14934"/>
                  </a:lnTo>
                  <a:lnTo>
                    <a:pt x="25479" y="15300"/>
                  </a:lnTo>
                  <a:lnTo>
                    <a:pt x="25601" y="15605"/>
                  </a:lnTo>
                  <a:lnTo>
                    <a:pt x="25723" y="15971"/>
                  </a:lnTo>
                  <a:lnTo>
                    <a:pt x="25845" y="16336"/>
                  </a:lnTo>
                  <a:lnTo>
                    <a:pt x="25906" y="16946"/>
                  </a:lnTo>
                  <a:lnTo>
                    <a:pt x="25906" y="17555"/>
                  </a:lnTo>
                  <a:lnTo>
                    <a:pt x="26028" y="18957"/>
                  </a:lnTo>
                  <a:lnTo>
                    <a:pt x="26272" y="20298"/>
                  </a:lnTo>
                  <a:lnTo>
                    <a:pt x="26820" y="22980"/>
                  </a:lnTo>
                  <a:lnTo>
                    <a:pt x="27186" y="24870"/>
                  </a:lnTo>
                  <a:lnTo>
                    <a:pt x="27308" y="25418"/>
                  </a:lnTo>
                  <a:lnTo>
                    <a:pt x="27491" y="25967"/>
                  </a:lnTo>
                  <a:lnTo>
                    <a:pt x="27735" y="26454"/>
                  </a:lnTo>
                  <a:lnTo>
                    <a:pt x="28039" y="26881"/>
                  </a:lnTo>
                  <a:lnTo>
                    <a:pt x="28405" y="27308"/>
                  </a:lnTo>
                  <a:lnTo>
                    <a:pt x="28649" y="27795"/>
                  </a:lnTo>
                  <a:lnTo>
                    <a:pt x="29076" y="28710"/>
                  </a:lnTo>
                  <a:lnTo>
                    <a:pt x="29441" y="29624"/>
                  </a:lnTo>
                  <a:lnTo>
                    <a:pt x="29685" y="30599"/>
                  </a:lnTo>
                  <a:lnTo>
                    <a:pt x="29929" y="31574"/>
                  </a:lnTo>
                  <a:lnTo>
                    <a:pt x="30477" y="33586"/>
                  </a:lnTo>
                  <a:lnTo>
                    <a:pt x="30782" y="34439"/>
                  </a:lnTo>
                  <a:lnTo>
                    <a:pt x="30965" y="34805"/>
                  </a:lnTo>
                  <a:lnTo>
                    <a:pt x="31148" y="35171"/>
                  </a:lnTo>
                  <a:lnTo>
                    <a:pt x="30843" y="35293"/>
                  </a:lnTo>
                  <a:lnTo>
                    <a:pt x="30721" y="35415"/>
                  </a:lnTo>
                  <a:lnTo>
                    <a:pt x="30660" y="35475"/>
                  </a:lnTo>
                  <a:lnTo>
                    <a:pt x="30660" y="35536"/>
                  </a:lnTo>
                  <a:lnTo>
                    <a:pt x="30721" y="35658"/>
                  </a:lnTo>
                  <a:lnTo>
                    <a:pt x="30782" y="35658"/>
                  </a:lnTo>
                  <a:lnTo>
                    <a:pt x="30965" y="35536"/>
                  </a:lnTo>
                  <a:lnTo>
                    <a:pt x="31209" y="35354"/>
                  </a:lnTo>
                  <a:lnTo>
                    <a:pt x="31514" y="35354"/>
                  </a:lnTo>
                  <a:lnTo>
                    <a:pt x="31818" y="35415"/>
                  </a:lnTo>
                  <a:lnTo>
                    <a:pt x="32123" y="35475"/>
                  </a:lnTo>
                  <a:lnTo>
                    <a:pt x="32550" y="35780"/>
                  </a:lnTo>
                  <a:lnTo>
                    <a:pt x="32977" y="36146"/>
                  </a:lnTo>
                  <a:lnTo>
                    <a:pt x="33708" y="36877"/>
                  </a:lnTo>
                  <a:lnTo>
                    <a:pt x="34013" y="37243"/>
                  </a:lnTo>
                  <a:lnTo>
                    <a:pt x="34378" y="37548"/>
                  </a:lnTo>
                  <a:lnTo>
                    <a:pt x="34805" y="37914"/>
                  </a:lnTo>
                  <a:lnTo>
                    <a:pt x="34988" y="37975"/>
                  </a:lnTo>
                  <a:lnTo>
                    <a:pt x="35110" y="38096"/>
                  </a:lnTo>
                  <a:lnTo>
                    <a:pt x="35110" y="38157"/>
                  </a:lnTo>
                  <a:lnTo>
                    <a:pt x="34988" y="38279"/>
                  </a:lnTo>
                  <a:lnTo>
                    <a:pt x="34805" y="38279"/>
                  </a:lnTo>
                  <a:lnTo>
                    <a:pt x="34500" y="38218"/>
                  </a:lnTo>
                  <a:lnTo>
                    <a:pt x="34257" y="38157"/>
                  </a:lnTo>
                  <a:lnTo>
                    <a:pt x="34013" y="38036"/>
                  </a:lnTo>
                  <a:lnTo>
                    <a:pt x="33708" y="37670"/>
                  </a:lnTo>
                  <a:lnTo>
                    <a:pt x="33525" y="37548"/>
                  </a:lnTo>
                  <a:lnTo>
                    <a:pt x="33342" y="37548"/>
                  </a:lnTo>
                  <a:lnTo>
                    <a:pt x="33220" y="37609"/>
                  </a:lnTo>
                  <a:lnTo>
                    <a:pt x="33159" y="37670"/>
                  </a:lnTo>
                  <a:lnTo>
                    <a:pt x="33159" y="37731"/>
                  </a:lnTo>
                  <a:lnTo>
                    <a:pt x="33220" y="38036"/>
                  </a:lnTo>
                  <a:lnTo>
                    <a:pt x="33281" y="38218"/>
                  </a:lnTo>
                  <a:lnTo>
                    <a:pt x="33647" y="38950"/>
                  </a:lnTo>
                  <a:lnTo>
                    <a:pt x="34074" y="39681"/>
                  </a:lnTo>
                  <a:lnTo>
                    <a:pt x="34439" y="40291"/>
                  </a:lnTo>
                  <a:lnTo>
                    <a:pt x="34683" y="40596"/>
                  </a:lnTo>
                  <a:lnTo>
                    <a:pt x="34805" y="40778"/>
                  </a:lnTo>
                  <a:lnTo>
                    <a:pt x="34805" y="40961"/>
                  </a:lnTo>
                  <a:lnTo>
                    <a:pt x="34805" y="41022"/>
                  </a:lnTo>
                  <a:lnTo>
                    <a:pt x="34744" y="41022"/>
                  </a:lnTo>
                  <a:lnTo>
                    <a:pt x="34683" y="40961"/>
                  </a:lnTo>
                  <a:lnTo>
                    <a:pt x="34500" y="40778"/>
                  </a:lnTo>
                  <a:lnTo>
                    <a:pt x="33830" y="39864"/>
                  </a:lnTo>
                  <a:lnTo>
                    <a:pt x="33464" y="39316"/>
                  </a:lnTo>
                  <a:lnTo>
                    <a:pt x="33342" y="39194"/>
                  </a:lnTo>
                  <a:lnTo>
                    <a:pt x="33220" y="39072"/>
                  </a:lnTo>
                  <a:lnTo>
                    <a:pt x="33098" y="39072"/>
                  </a:lnTo>
                  <a:lnTo>
                    <a:pt x="32977" y="39133"/>
                  </a:lnTo>
                  <a:lnTo>
                    <a:pt x="32977" y="39255"/>
                  </a:lnTo>
                  <a:lnTo>
                    <a:pt x="32977" y="39376"/>
                  </a:lnTo>
                  <a:lnTo>
                    <a:pt x="33038" y="39620"/>
                  </a:lnTo>
                  <a:lnTo>
                    <a:pt x="33281" y="40047"/>
                  </a:lnTo>
                  <a:lnTo>
                    <a:pt x="33708" y="40839"/>
                  </a:lnTo>
                  <a:lnTo>
                    <a:pt x="33891" y="41266"/>
                  </a:lnTo>
                  <a:lnTo>
                    <a:pt x="34013" y="41693"/>
                  </a:lnTo>
                  <a:lnTo>
                    <a:pt x="34074" y="41936"/>
                  </a:lnTo>
                  <a:lnTo>
                    <a:pt x="34013" y="41997"/>
                  </a:lnTo>
                  <a:lnTo>
                    <a:pt x="33891" y="41936"/>
                  </a:lnTo>
                  <a:lnTo>
                    <a:pt x="33769" y="41815"/>
                  </a:lnTo>
                  <a:lnTo>
                    <a:pt x="33647" y="41632"/>
                  </a:lnTo>
                  <a:lnTo>
                    <a:pt x="33525" y="41266"/>
                  </a:lnTo>
                  <a:lnTo>
                    <a:pt x="33098" y="40413"/>
                  </a:lnTo>
                  <a:lnTo>
                    <a:pt x="32916" y="39986"/>
                  </a:lnTo>
                  <a:lnTo>
                    <a:pt x="32672" y="39559"/>
                  </a:lnTo>
                  <a:lnTo>
                    <a:pt x="32489" y="39376"/>
                  </a:lnTo>
                  <a:lnTo>
                    <a:pt x="32367" y="39316"/>
                  </a:lnTo>
                  <a:lnTo>
                    <a:pt x="32245" y="39376"/>
                  </a:lnTo>
                  <a:lnTo>
                    <a:pt x="32184" y="39498"/>
                  </a:lnTo>
                  <a:lnTo>
                    <a:pt x="32184" y="39681"/>
                  </a:lnTo>
                  <a:lnTo>
                    <a:pt x="32245" y="40108"/>
                  </a:lnTo>
                  <a:lnTo>
                    <a:pt x="32428" y="40535"/>
                  </a:lnTo>
                  <a:lnTo>
                    <a:pt x="32794" y="41388"/>
                  </a:lnTo>
                  <a:lnTo>
                    <a:pt x="32916" y="41693"/>
                  </a:lnTo>
                  <a:lnTo>
                    <a:pt x="32977" y="41876"/>
                  </a:lnTo>
                  <a:lnTo>
                    <a:pt x="32977" y="42058"/>
                  </a:lnTo>
                  <a:lnTo>
                    <a:pt x="32916" y="42119"/>
                  </a:lnTo>
                  <a:lnTo>
                    <a:pt x="32855" y="42119"/>
                  </a:lnTo>
                  <a:lnTo>
                    <a:pt x="32733" y="42058"/>
                  </a:lnTo>
                  <a:lnTo>
                    <a:pt x="32611" y="41876"/>
                  </a:lnTo>
                  <a:lnTo>
                    <a:pt x="32489" y="41632"/>
                  </a:lnTo>
                  <a:lnTo>
                    <a:pt x="32367" y="41205"/>
                  </a:lnTo>
                  <a:lnTo>
                    <a:pt x="31940" y="40291"/>
                  </a:lnTo>
                  <a:lnTo>
                    <a:pt x="31757" y="39864"/>
                  </a:lnTo>
                  <a:lnTo>
                    <a:pt x="31697" y="39681"/>
                  </a:lnTo>
                  <a:lnTo>
                    <a:pt x="31514" y="39620"/>
                  </a:lnTo>
                  <a:lnTo>
                    <a:pt x="31392" y="39620"/>
                  </a:lnTo>
                  <a:lnTo>
                    <a:pt x="31331" y="39681"/>
                  </a:lnTo>
                  <a:lnTo>
                    <a:pt x="31331" y="39803"/>
                  </a:lnTo>
                  <a:lnTo>
                    <a:pt x="31331" y="39925"/>
                  </a:lnTo>
                  <a:lnTo>
                    <a:pt x="31453" y="40474"/>
                  </a:lnTo>
                  <a:lnTo>
                    <a:pt x="31514" y="40839"/>
                  </a:lnTo>
                  <a:lnTo>
                    <a:pt x="31575" y="41266"/>
                  </a:lnTo>
                  <a:lnTo>
                    <a:pt x="31575" y="41510"/>
                  </a:lnTo>
                  <a:lnTo>
                    <a:pt x="31514" y="41510"/>
                  </a:lnTo>
                  <a:lnTo>
                    <a:pt x="31453" y="41449"/>
                  </a:lnTo>
                  <a:lnTo>
                    <a:pt x="31209" y="40961"/>
                  </a:lnTo>
                  <a:lnTo>
                    <a:pt x="31087" y="40413"/>
                  </a:lnTo>
                  <a:lnTo>
                    <a:pt x="30965" y="39925"/>
                  </a:lnTo>
                  <a:lnTo>
                    <a:pt x="30782" y="39437"/>
                  </a:lnTo>
                  <a:lnTo>
                    <a:pt x="30417" y="38706"/>
                  </a:lnTo>
                  <a:lnTo>
                    <a:pt x="30051" y="38036"/>
                  </a:lnTo>
                  <a:lnTo>
                    <a:pt x="29807" y="37304"/>
                  </a:lnTo>
                  <a:lnTo>
                    <a:pt x="29746" y="36877"/>
                  </a:lnTo>
                  <a:lnTo>
                    <a:pt x="29746" y="36512"/>
                  </a:lnTo>
                  <a:lnTo>
                    <a:pt x="29868" y="36390"/>
                  </a:lnTo>
                  <a:lnTo>
                    <a:pt x="29990" y="36268"/>
                  </a:lnTo>
                  <a:lnTo>
                    <a:pt x="29990" y="36146"/>
                  </a:lnTo>
                  <a:lnTo>
                    <a:pt x="29990" y="36024"/>
                  </a:lnTo>
                  <a:lnTo>
                    <a:pt x="29807" y="36024"/>
                  </a:lnTo>
                  <a:lnTo>
                    <a:pt x="29685" y="36146"/>
                  </a:lnTo>
                  <a:lnTo>
                    <a:pt x="27978" y="33220"/>
                  </a:lnTo>
                  <a:lnTo>
                    <a:pt x="26820" y="31270"/>
                  </a:lnTo>
                  <a:lnTo>
                    <a:pt x="26333" y="30294"/>
                  </a:lnTo>
                  <a:lnTo>
                    <a:pt x="25906" y="29258"/>
                  </a:lnTo>
                  <a:lnTo>
                    <a:pt x="25723" y="28771"/>
                  </a:lnTo>
                  <a:lnTo>
                    <a:pt x="25601" y="28283"/>
                  </a:lnTo>
                  <a:lnTo>
                    <a:pt x="25479" y="27795"/>
                  </a:lnTo>
                  <a:lnTo>
                    <a:pt x="25357" y="27308"/>
                  </a:lnTo>
                  <a:lnTo>
                    <a:pt x="25114" y="26820"/>
                  </a:lnTo>
                  <a:lnTo>
                    <a:pt x="24870" y="26393"/>
                  </a:lnTo>
                  <a:lnTo>
                    <a:pt x="24626" y="25906"/>
                  </a:lnTo>
                  <a:lnTo>
                    <a:pt x="24382" y="25479"/>
                  </a:lnTo>
                  <a:lnTo>
                    <a:pt x="23955" y="24504"/>
                  </a:lnTo>
                  <a:lnTo>
                    <a:pt x="23590" y="23590"/>
                  </a:lnTo>
                  <a:lnTo>
                    <a:pt x="23346" y="22919"/>
                  </a:lnTo>
                  <a:lnTo>
                    <a:pt x="23285" y="22736"/>
                  </a:lnTo>
                  <a:lnTo>
                    <a:pt x="23224" y="22553"/>
                  </a:lnTo>
                  <a:lnTo>
                    <a:pt x="23224" y="22310"/>
                  </a:lnTo>
                  <a:lnTo>
                    <a:pt x="23285" y="22005"/>
                  </a:lnTo>
                  <a:lnTo>
                    <a:pt x="23346" y="21761"/>
                  </a:lnTo>
                  <a:lnTo>
                    <a:pt x="23407" y="21517"/>
                  </a:lnTo>
                  <a:lnTo>
                    <a:pt x="23651" y="20969"/>
                  </a:lnTo>
                  <a:lnTo>
                    <a:pt x="23773" y="20664"/>
                  </a:lnTo>
                  <a:lnTo>
                    <a:pt x="23834" y="20359"/>
                  </a:lnTo>
                  <a:lnTo>
                    <a:pt x="23834" y="19811"/>
                  </a:lnTo>
                  <a:lnTo>
                    <a:pt x="23773" y="19262"/>
                  </a:lnTo>
                  <a:lnTo>
                    <a:pt x="23651" y="18957"/>
                  </a:lnTo>
                  <a:lnTo>
                    <a:pt x="23590" y="18652"/>
                  </a:lnTo>
                  <a:lnTo>
                    <a:pt x="23651" y="18348"/>
                  </a:lnTo>
                  <a:lnTo>
                    <a:pt x="23712" y="18104"/>
                  </a:lnTo>
                  <a:lnTo>
                    <a:pt x="23529" y="18652"/>
                  </a:lnTo>
                  <a:lnTo>
                    <a:pt x="23468" y="18774"/>
                  </a:lnTo>
                  <a:lnTo>
                    <a:pt x="23529" y="18957"/>
                  </a:lnTo>
                  <a:lnTo>
                    <a:pt x="23590" y="19506"/>
                  </a:lnTo>
                  <a:lnTo>
                    <a:pt x="23590" y="20054"/>
                  </a:lnTo>
                  <a:lnTo>
                    <a:pt x="23468" y="20542"/>
                  </a:lnTo>
                  <a:lnTo>
                    <a:pt x="23285" y="21030"/>
                  </a:lnTo>
                  <a:lnTo>
                    <a:pt x="22980" y="21456"/>
                  </a:lnTo>
                  <a:lnTo>
                    <a:pt x="22675" y="21822"/>
                  </a:lnTo>
                  <a:lnTo>
                    <a:pt x="22249" y="22127"/>
                  </a:lnTo>
                  <a:lnTo>
                    <a:pt x="21883" y="22310"/>
                  </a:lnTo>
                  <a:lnTo>
                    <a:pt x="21395" y="22371"/>
                  </a:lnTo>
                  <a:lnTo>
                    <a:pt x="20969" y="22432"/>
                  </a:lnTo>
                  <a:lnTo>
                    <a:pt x="20664" y="22371"/>
                  </a:lnTo>
                  <a:lnTo>
                    <a:pt x="20359" y="22310"/>
                  </a:lnTo>
                  <a:lnTo>
                    <a:pt x="20054" y="22188"/>
                  </a:lnTo>
                  <a:lnTo>
                    <a:pt x="19811" y="22066"/>
                  </a:lnTo>
                  <a:lnTo>
                    <a:pt x="19323" y="21700"/>
                  </a:lnTo>
                  <a:lnTo>
                    <a:pt x="18896" y="21212"/>
                  </a:lnTo>
                  <a:lnTo>
                    <a:pt x="19079" y="21517"/>
                  </a:lnTo>
                  <a:lnTo>
                    <a:pt x="19262" y="21822"/>
                  </a:lnTo>
                  <a:lnTo>
                    <a:pt x="19445" y="22066"/>
                  </a:lnTo>
                  <a:lnTo>
                    <a:pt x="19689" y="22249"/>
                  </a:lnTo>
                  <a:lnTo>
                    <a:pt x="19993" y="22432"/>
                  </a:lnTo>
                  <a:lnTo>
                    <a:pt x="20237" y="22553"/>
                  </a:lnTo>
                  <a:lnTo>
                    <a:pt x="20542" y="22614"/>
                  </a:lnTo>
                  <a:lnTo>
                    <a:pt x="20847" y="22675"/>
                  </a:lnTo>
                  <a:lnTo>
                    <a:pt x="21456" y="22736"/>
                  </a:lnTo>
                  <a:lnTo>
                    <a:pt x="21761" y="22675"/>
                  </a:lnTo>
                  <a:lnTo>
                    <a:pt x="22066" y="22553"/>
                  </a:lnTo>
                  <a:lnTo>
                    <a:pt x="22310" y="22492"/>
                  </a:lnTo>
                  <a:lnTo>
                    <a:pt x="22614" y="22310"/>
                  </a:lnTo>
                  <a:lnTo>
                    <a:pt x="22858" y="22127"/>
                  </a:lnTo>
                  <a:lnTo>
                    <a:pt x="23102" y="21883"/>
                  </a:lnTo>
                  <a:lnTo>
                    <a:pt x="22858" y="23285"/>
                  </a:lnTo>
                  <a:lnTo>
                    <a:pt x="22493" y="24626"/>
                  </a:lnTo>
                  <a:lnTo>
                    <a:pt x="22310" y="25357"/>
                  </a:lnTo>
                  <a:lnTo>
                    <a:pt x="22188" y="26089"/>
                  </a:lnTo>
                  <a:lnTo>
                    <a:pt x="22188" y="26820"/>
                  </a:lnTo>
                  <a:lnTo>
                    <a:pt x="22310" y="27613"/>
                  </a:lnTo>
                  <a:lnTo>
                    <a:pt x="22432" y="28344"/>
                  </a:lnTo>
                  <a:lnTo>
                    <a:pt x="22675" y="29014"/>
                  </a:lnTo>
                  <a:lnTo>
                    <a:pt x="22980" y="29746"/>
                  </a:lnTo>
                  <a:lnTo>
                    <a:pt x="23224" y="30416"/>
                  </a:lnTo>
                  <a:lnTo>
                    <a:pt x="23834" y="31818"/>
                  </a:lnTo>
                  <a:lnTo>
                    <a:pt x="24260" y="33281"/>
                  </a:lnTo>
                  <a:lnTo>
                    <a:pt x="24626" y="34744"/>
                  </a:lnTo>
                  <a:lnTo>
                    <a:pt x="24748" y="35475"/>
                  </a:lnTo>
                  <a:lnTo>
                    <a:pt x="24809" y="36207"/>
                  </a:lnTo>
                  <a:lnTo>
                    <a:pt x="24870" y="36999"/>
                  </a:lnTo>
                  <a:lnTo>
                    <a:pt x="24870" y="37731"/>
                  </a:lnTo>
                  <a:lnTo>
                    <a:pt x="24748" y="39316"/>
                  </a:lnTo>
                  <a:lnTo>
                    <a:pt x="24504" y="40839"/>
                  </a:lnTo>
                  <a:lnTo>
                    <a:pt x="24199" y="42363"/>
                  </a:lnTo>
                  <a:lnTo>
                    <a:pt x="23773" y="43887"/>
                  </a:lnTo>
                  <a:lnTo>
                    <a:pt x="22980" y="46874"/>
                  </a:lnTo>
                  <a:lnTo>
                    <a:pt x="22554" y="48398"/>
                  </a:lnTo>
                  <a:lnTo>
                    <a:pt x="22249" y="49921"/>
                  </a:lnTo>
                  <a:lnTo>
                    <a:pt x="22005" y="51384"/>
                  </a:lnTo>
                  <a:lnTo>
                    <a:pt x="21944" y="52908"/>
                  </a:lnTo>
                  <a:lnTo>
                    <a:pt x="21944" y="54432"/>
                  </a:lnTo>
                  <a:lnTo>
                    <a:pt x="22066" y="55956"/>
                  </a:lnTo>
                  <a:lnTo>
                    <a:pt x="22310" y="57540"/>
                  </a:lnTo>
                  <a:lnTo>
                    <a:pt x="22371" y="58333"/>
                  </a:lnTo>
                  <a:lnTo>
                    <a:pt x="22432" y="59125"/>
                  </a:lnTo>
                  <a:lnTo>
                    <a:pt x="22432" y="59918"/>
                  </a:lnTo>
                  <a:lnTo>
                    <a:pt x="22371" y="60649"/>
                  </a:lnTo>
                  <a:lnTo>
                    <a:pt x="22127" y="62234"/>
                  </a:lnTo>
                  <a:lnTo>
                    <a:pt x="21395" y="65342"/>
                  </a:lnTo>
                  <a:lnTo>
                    <a:pt x="20725" y="68390"/>
                  </a:lnTo>
                  <a:lnTo>
                    <a:pt x="20359" y="69853"/>
                  </a:lnTo>
                  <a:lnTo>
                    <a:pt x="20115" y="71377"/>
                  </a:lnTo>
                  <a:lnTo>
                    <a:pt x="19993" y="72047"/>
                  </a:lnTo>
                  <a:lnTo>
                    <a:pt x="19993" y="72413"/>
                  </a:lnTo>
                  <a:lnTo>
                    <a:pt x="19993" y="72779"/>
                  </a:lnTo>
                  <a:lnTo>
                    <a:pt x="20054" y="73083"/>
                  </a:lnTo>
                  <a:lnTo>
                    <a:pt x="20176" y="73449"/>
                  </a:lnTo>
                  <a:lnTo>
                    <a:pt x="20420" y="74120"/>
                  </a:lnTo>
                  <a:lnTo>
                    <a:pt x="20725" y="74729"/>
                  </a:lnTo>
                  <a:lnTo>
                    <a:pt x="21030" y="75339"/>
                  </a:lnTo>
                  <a:lnTo>
                    <a:pt x="21273" y="75644"/>
                  </a:lnTo>
                  <a:lnTo>
                    <a:pt x="21456" y="75887"/>
                  </a:lnTo>
                  <a:lnTo>
                    <a:pt x="21639" y="76009"/>
                  </a:lnTo>
                  <a:lnTo>
                    <a:pt x="21822" y="76131"/>
                  </a:lnTo>
                  <a:lnTo>
                    <a:pt x="21883" y="76192"/>
                  </a:lnTo>
                  <a:lnTo>
                    <a:pt x="21883" y="76253"/>
                  </a:lnTo>
                  <a:lnTo>
                    <a:pt x="21822" y="76436"/>
                  </a:lnTo>
                  <a:lnTo>
                    <a:pt x="21700" y="76558"/>
                  </a:lnTo>
                  <a:lnTo>
                    <a:pt x="21517" y="76619"/>
                  </a:lnTo>
                  <a:lnTo>
                    <a:pt x="21091" y="76619"/>
                  </a:lnTo>
                  <a:lnTo>
                    <a:pt x="20908" y="76680"/>
                  </a:lnTo>
                  <a:lnTo>
                    <a:pt x="20725" y="76802"/>
                  </a:lnTo>
                  <a:lnTo>
                    <a:pt x="20359" y="76924"/>
                  </a:lnTo>
                  <a:lnTo>
                    <a:pt x="20054" y="76924"/>
                  </a:lnTo>
                  <a:lnTo>
                    <a:pt x="19689" y="76984"/>
                  </a:lnTo>
                  <a:lnTo>
                    <a:pt x="19384" y="76924"/>
                  </a:lnTo>
                  <a:lnTo>
                    <a:pt x="19384" y="76741"/>
                  </a:lnTo>
                  <a:lnTo>
                    <a:pt x="19384" y="76558"/>
                  </a:lnTo>
                  <a:lnTo>
                    <a:pt x="19384" y="76375"/>
                  </a:lnTo>
                  <a:lnTo>
                    <a:pt x="19323" y="76192"/>
                  </a:lnTo>
                  <a:lnTo>
                    <a:pt x="19201" y="76131"/>
                  </a:lnTo>
                  <a:lnTo>
                    <a:pt x="19140" y="76131"/>
                  </a:lnTo>
                  <a:lnTo>
                    <a:pt x="19079" y="76253"/>
                  </a:lnTo>
                  <a:lnTo>
                    <a:pt x="19140" y="76314"/>
                  </a:lnTo>
                  <a:lnTo>
                    <a:pt x="19201" y="76436"/>
                  </a:lnTo>
                  <a:lnTo>
                    <a:pt x="19201" y="76680"/>
                  </a:lnTo>
                  <a:lnTo>
                    <a:pt x="19140" y="76863"/>
                  </a:lnTo>
                  <a:lnTo>
                    <a:pt x="19018" y="76984"/>
                  </a:lnTo>
                  <a:lnTo>
                    <a:pt x="18774" y="77106"/>
                  </a:lnTo>
                  <a:lnTo>
                    <a:pt x="18226" y="77106"/>
                  </a:lnTo>
                  <a:lnTo>
                    <a:pt x="18104" y="77045"/>
                  </a:lnTo>
                  <a:lnTo>
                    <a:pt x="18043" y="76863"/>
                  </a:lnTo>
                  <a:lnTo>
                    <a:pt x="17982" y="76619"/>
                  </a:lnTo>
                  <a:lnTo>
                    <a:pt x="17982" y="76009"/>
                  </a:lnTo>
                  <a:lnTo>
                    <a:pt x="17921" y="74790"/>
                  </a:lnTo>
                  <a:lnTo>
                    <a:pt x="17921" y="73510"/>
                  </a:lnTo>
                  <a:lnTo>
                    <a:pt x="17921" y="73083"/>
                  </a:lnTo>
                  <a:lnTo>
                    <a:pt x="17921" y="72840"/>
                  </a:lnTo>
                  <a:lnTo>
                    <a:pt x="17982" y="72596"/>
                  </a:lnTo>
                  <a:lnTo>
                    <a:pt x="18287" y="72108"/>
                  </a:lnTo>
                  <a:lnTo>
                    <a:pt x="18348" y="71925"/>
                  </a:lnTo>
                  <a:lnTo>
                    <a:pt x="18348" y="71682"/>
                  </a:lnTo>
                  <a:lnTo>
                    <a:pt x="18409" y="70341"/>
                  </a:lnTo>
                  <a:lnTo>
                    <a:pt x="18409" y="68268"/>
                  </a:lnTo>
                  <a:lnTo>
                    <a:pt x="18348" y="66257"/>
                  </a:lnTo>
                  <a:lnTo>
                    <a:pt x="18104" y="63819"/>
                  </a:lnTo>
                  <a:lnTo>
                    <a:pt x="18043" y="62539"/>
                  </a:lnTo>
                  <a:lnTo>
                    <a:pt x="18043" y="61259"/>
                  </a:lnTo>
                  <a:lnTo>
                    <a:pt x="18104" y="58760"/>
                  </a:lnTo>
                  <a:lnTo>
                    <a:pt x="18287" y="56260"/>
                  </a:lnTo>
                  <a:lnTo>
                    <a:pt x="18348" y="55590"/>
                  </a:lnTo>
                  <a:lnTo>
                    <a:pt x="18409" y="54980"/>
                  </a:lnTo>
                  <a:lnTo>
                    <a:pt x="18348" y="54554"/>
                  </a:lnTo>
                  <a:lnTo>
                    <a:pt x="18287" y="54127"/>
                  </a:lnTo>
                  <a:lnTo>
                    <a:pt x="18165" y="52908"/>
                  </a:lnTo>
                  <a:lnTo>
                    <a:pt x="18043" y="51628"/>
                  </a:lnTo>
                  <a:lnTo>
                    <a:pt x="18043" y="50531"/>
                  </a:lnTo>
                  <a:lnTo>
                    <a:pt x="18104" y="49373"/>
                  </a:lnTo>
                  <a:lnTo>
                    <a:pt x="18104" y="48215"/>
                  </a:lnTo>
                  <a:lnTo>
                    <a:pt x="18104" y="47118"/>
                  </a:lnTo>
                  <a:lnTo>
                    <a:pt x="17982" y="44862"/>
                  </a:lnTo>
                  <a:lnTo>
                    <a:pt x="17982" y="42424"/>
                  </a:lnTo>
                  <a:lnTo>
                    <a:pt x="17982" y="39864"/>
                  </a:lnTo>
                  <a:lnTo>
                    <a:pt x="17982" y="38645"/>
                  </a:lnTo>
                  <a:lnTo>
                    <a:pt x="18043" y="38036"/>
                  </a:lnTo>
                  <a:lnTo>
                    <a:pt x="18043" y="37731"/>
                  </a:lnTo>
                  <a:lnTo>
                    <a:pt x="18043" y="37548"/>
                  </a:lnTo>
                  <a:lnTo>
                    <a:pt x="18043" y="37426"/>
                  </a:lnTo>
                  <a:lnTo>
                    <a:pt x="18226" y="37365"/>
                  </a:lnTo>
                  <a:lnTo>
                    <a:pt x="18409" y="37243"/>
                  </a:lnTo>
                  <a:lnTo>
                    <a:pt x="18652" y="36999"/>
                  </a:lnTo>
                  <a:lnTo>
                    <a:pt x="18165" y="37121"/>
                  </a:lnTo>
                  <a:lnTo>
                    <a:pt x="17677" y="37121"/>
                  </a:lnTo>
                  <a:lnTo>
                    <a:pt x="17129" y="37060"/>
                  </a:lnTo>
                  <a:lnTo>
                    <a:pt x="16641" y="36999"/>
                  </a:lnTo>
                  <a:lnTo>
                    <a:pt x="16885" y="37243"/>
                  </a:lnTo>
                  <a:lnTo>
                    <a:pt x="17068" y="37304"/>
                  </a:lnTo>
                  <a:lnTo>
                    <a:pt x="17251" y="37426"/>
                  </a:lnTo>
                  <a:lnTo>
                    <a:pt x="17311" y="37548"/>
                  </a:lnTo>
                  <a:lnTo>
                    <a:pt x="17311" y="37670"/>
                  </a:lnTo>
                  <a:lnTo>
                    <a:pt x="17311" y="37914"/>
                  </a:lnTo>
                  <a:lnTo>
                    <a:pt x="17372" y="38584"/>
                  </a:lnTo>
                  <a:lnTo>
                    <a:pt x="17372" y="41083"/>
                  </a:lnTo>
                  <a:lnTo>
                    <a:pt x="17433" y="43582"/>
                  </a:lnTo>
                  <a:lnTo>
                    <a:pt x="17311" y="46081"/>
                  </a:lnTo>
                  <a:lnTo>
                    <a:pt x="17251" y="46996"/>
                  </a:lnTo>
                  <a:lnTo>
                    <a:pt x="17251" y="47849"/>
                  </a:lnTo>
                  <a:lnTo>
                    <a:pt x="17311" y="49129"/>
                  </a:lnTo>
                  <a:lnTo>
                    <a:pt x="17311" y="50348"/>
                  </a:lnTo>
                  <a:lnTo>
                    <a:pt x="17311" y="51628"/>
                  </a:lnTo>
                  <a:lnTo>
                    <a:pt x="17251" y="52908"/>
                  </a:lnTo>
                  <a:lnTo>
                    <a:pt x="17129" y="54066"/>
                  </a:lnTo>
                  <a:lnTo>
                    <a:pt x="17007" y="54493"/>
                  </a:lnTo>
                  <a:lnTo>
                    <a:pt x="16946" y="54980"/>
                  </a:lnTo>
                  <a:lnTo>
                    <a:pt x="17007" y="55590"/>
                  </a:lnTo>
                  <a:lnTo>
                    <a:pt x="17068" y="56199"/>
                  </a:lnTo>
                  <a:lnTo>
                    <a:pt x="17190" y="57419"/>
                  </a:lnTo>
                  <a:lnTo>
                    <a:pt x="17311" y="59979"/>
                  </a:lnTo>
                  <a:lnTo>
                    <a:pt x="17311" y="61259"/>
                  </a:lnTo>
                  <a:lnTo>
                    <a:pt x="17311" y="62478"/>
                  </a:lnTo>
                  <a:lnTo>
                    <a:pt x="17251" y="63697"/>
                  </a:lnTo>
                  <a:lnTo>
                    <a:pt x="17129" y="64977"/>
                  </a:lnTo>
                  <a:lnTo>
                    <a:pt x="17007" y="66135"/>
                  </a:lnTo>
                  <a:lnTo>
                    <a:pt x="16946" y="67354"/>
                  </a:lnTo>
                  <a:lnTo>
                    <a:pt x="16946" y="68634"/>
                  </a:lnTo>
                  <a:lnTo>
                    <a:pt x="16946" y="69853"/>
                  </a:lnTo>
                  <a:lnTo>
                    <a:pt x="16946" y="70828"/>
                  </a:lnTo>
                  <a:lnTo>
                    <a:pt x="17007" y="71682"/>
                  </a:lnTo>
                  <a:lnTo>
                    <a:pt x="17007" y="71925"/>
                  </a:lnTo>
                  <a:lnTo>
                    <a:pt x="17068" y="72108"/>
                  </a:lnTo>
                  <a:lnTo>
                    <a:pt x="17372" y="72596"/>
                  </a:lnTo>
                  <a:lnTo>
                    <a:pt x="17433" y="72779"/>
                  </a:lnTo>
                  <a:lnTo>
                    <a:pt x="17433" y="73023"/>
                  </a:lnTo>
                  <a:lnTo>
                    <a:pt x="17433" y="73510"/>
                  </a:lnTo>
                  <a:lnTo>
                    <a:pt x="17433" y="74729"/>
                  </a:lnTo>
                  <a:lnTo>
                    <a:pt x="17433" y="76009"/>
                  </a:lnTo>
                  <a:lnTo>
                    <a:pt x="17372" y="76619"/>
                  </a:lnTo>
                  <a:lnTo>
                    <a:pt x="17311" y="76802"/>
                  </a:lnTo>
                  <a:lnTo>
                    <a:pt x="17251" y="77045"/>
                  </a:lnTo>
                  <a:lnTo>
                    <a:pt x="17129" y="77106"/>
                  </a:lnTo>
                  <a:lnTo>
                    <a:pt x="16580" y="77106"/>
                  </a:lnTo>
                  <a:lnTo>
                    <a:pt x="16336" y="76984"/>
                  </a:lnTo>
                  <a:lnTo>
                    <a:pt x="16214" y="76863"/>
                  </a:lnTo>
                  <a:lnTo>
                    <a:pt x="16153" y="76680"/>
                  </a:lnTo>
                  <a:lnTo>
                    <a:pt x="16214" y="76436"/>
                  </a:lnTo>
                  <a:lnTo>
                    <a:pt x="16275" y="76253"/>
                  </a:lnTo>
                  <a:lnTo>
                    <a:pt x="16214" y="76192"/>
                  </a:lnTo>
                  <a:lnTo>
                    <a:pt x="16214" y="76131"/>
                  </a:lnTo>
                  <a:lnTo>
                    <a:pt x="16153" y="76131"/>
                  </a:lnTo>
                  <a:lnTo>
                    <a:pt x="16092" y="76192"/>
                  </a:lnTo>
                  <a:lnTo>
                    <a:pt x="15971" y="76375"/>
                  </a:lnTo>
                  <a:lnTo>
                    <a:pt x="15971" y="76558"/>
                  </a:lnTo>
                  <a:lnTo>
                    <a:pt x="15971" y="76741"/>
                  </a:lnTo>
                  <a:lnTo>
                    <a:pt x="15971" y="76924"/>
                  </a:lnTo>
                  <a:lnTo>
                    <a:pt x="15666" y="76984"/>
                  </a:lnTo>
                  <a:lnTo>
                    <a:pt x="15300" y="76924"/>
                  </a:lnTo>
                  <a:lnTo>
                    <a:pt x="14934" y="76863"/>
                  </a:lnTo>
                  <a:lnTo>
                    <a:pt x="14630" y="76802"/>
                  </a:lnTo>
                  <a:lnTo>
                    <a:pt x="14447" y="76680"/>
                  </a:lnTo>
                  <a:lnTo>
                    <a:pt x="14264" y="76619"/>
                  </a:lnTo>
                  <a:lnTo>
                    <a:pt x="13837" y="76619"/>
                  </a:lnTo>
                  <a:lnTo>
                    <a:pt x="13715" y="76558"/>
                  </a:lnTo>
                  <a:lnTo>
                    <a:pt x="13532" y="76436"/>
                  </a:lnTo>
                  <a:lnTo>
                    <a:pt x="13471" y="76253"/>
                  </a:lnTo>
                  <a:lnTo>
                    <a:pt x="13532" y="76192"/>
                  </a:lnTo>
                  <a:lnTo>
                    <a:pt x="13532" y="76131"/>
                  </a:lnTo>
                  <a:lnTo>
                    <a:pt x="13837" y="75887"/>
                  </a:lnTo>
                  <a:lnTo>
                    <a:pt x="14142" y="75644"/>
                  </a:lnTo>
                  <a:lnTo>
                    <a:pt x="14325" y="75339"/>
                  </a:lnTo>
                  <a:lnTo>
                    <a:pt x="14690" y="74729"/>
                  </a:lnTo>
                  <a:lnTo>
                    <a:pt x="14934" y="74120"/>
                  </a:lnTo>
                  <a:lnTo>
                    <a:pt x="15239" y="73449"/>
                  </a:lnTo>
                  <a:lnTo>
                    <a:pt x="15300" y="73083"/>
                  </a:lnTo>
                  <a:lnTo>
                    <a:pt x="15361" y="72779"/>
                  </a:lnTo>
                  <a:lnTo>
                    <a:pt x="15422" y="72413"/>
                  </a:lnTo>
                  <a:lnTo>
                    <a:pt x="15361" y="72047"/>
                  </a:lnTo>
                  <a:lnTo>
                    <a:pt x="15239" y="71377"/>
                  </a:lnTo>
                  <a:lnTo>
                    <a:pt x="14995" y="69853"/>
                  </a:lnTo>
                  <a:lnTo>
                    <a:pt x="14325" y="66805"/>
                  </a:lnTo>
                  <a:lnTo>
                    <a:pt x="13593" y="63758"/>
                  </a:lnTo>
                  <a:lnTo>
                    <a:pt x="13228" y="62173"/>
                  </a:lnTo>
                  <a:lnTo>
                    <a:pt x="12984" y="60649"/>
                  </a:lnTo>
                  <a:lnTo>
                    <a:pt x="12923" y="59857"/>
                  </a:lnTo>
                  <a:lnTo>
                    <a:pt x="12923" y="59064"/>
                  </a:lnTo>
                  <a:lnTo>
                    <a:pt x="12984" y="58272"/>
                  </a:lnTo>
                  <a:lnTo>
                    <a:pt x="13106" y="57480"/>
                  </a:lnTo>
                  <a:lnTo>
                    <a:pt x="13289" y="55956"/>
                  </a:lnTo>
                  <a:lnTo>
                    <a:pt x="13410" y="54432"/>
                  </a:lnTo>
                  <a:lnTo>
                    <a:pt x="13471" y="52908"/>
                  </a:lnTo>
                  <a:lnTo>
                    <a:pt x="13410" y="52116"/>
                  </a:lnTo>
                  <a:lnTo>
                    <a:pt x="13350" y="51384"/>
                  </a:lnTo>
                  <a:lnTo>
                    <a:pt x="13106" y="49860"/>
                  </a:lnTo>
                  <a:lnTo>
                    <a:pt x="12801" y="48337"/>
                  </a:lnTo>
                  <a:lnTo>
                    <a:pt x="11948" y="45350"/>
                  </a:lnTo>
                  <a:lnTo>
                    <a:pt x="11582" y="43887"/>
                  </a:lnTo>
                  <a:lnTo>
                    <a:pt x="11155" y="42363"/>
                  </a:lnTo>
                  <a:lnTo>
                    <a:pt x="10850" y="40778"/>
                  </a:lnTo>
                  <a:lnTo>
                    <a:pt x="10607" y="39255"/>
                  </a:lnTo>
                  <a:lnTo>
                    <a:pt x="10546" y="37731"/>
                  </a:lnTo>
                  <a:lnTo>
                    <a:pt x="10546" y="36207"/>
                  </a:lnTo>
                  <a:lnTo>
                    <a:pt x="10668" y="35475"/>
                  </a:lnTo>
                  <a:lnTo>
                    <a:pt x="10789" y="34683"/>
                  </a:lnTo>
                  <a:lnTo>
                    <a:pt x="10911" y="33952"/>
                  </a:lnTo>
                  <a:lnTo>
                    <a:pt x="11094" y="33220"/>
                  </a:lnTo>
                  <a:lnTo>
                    <a:pt x="11521" y="31818"/>
                  </a:lnTo>
                  <a:lnTo>
                    <a:pt x="12130" y="30416"/>
                  </a:lnTo>
                  <a:lnTo>
                    <a:pt x="12435" y="29746"/>
                  </a:lnTo>
                  <a:lnTo>
                    <a:pt x="12679" y="29014"/>
                  </a:lnTo>
                  <a:lnTo>
                    <a:pt x="12923" y="28283"/>
                  </a:lnTo>
                  <a:lnTo>
                    <a:pt x="13045" y="27552"/>
                  </a:lnTo>
                  <a:lnTo>
                    <a:pt x="13167" y="26942"/>
                  </a:lnTo>
                  <a:lnTo>
                    <a:pt x="13167" y="26333"/>
                  </a:lnTo>
                  <a:lnTo>
                    <a:pt x="13106" y="25723"/>
                  </a:lnTo>
                  <a:lnTo>
                    <a:pt x="12984" y="25113"/>
                  </a:lnTo>
                  <a:lnTo>
                    <a:pt x="12557" y="23346"/>
                  </a:lnTo>
                  <a:lnTo>
                    <a:pt x="12252" y="21883"/>
                  </a:lnTo>
                  <a:lnTo>
                    <a:pt x="12496" y="22127"/>
                  </a:lnTo>
                  <a:lnTo>
                    <a:pt x="12740" y="22310"/>
                  </a:lnTo>
                  <a:lnTo>
                    <a:pt x="13045" y="22492"/>
                  </a:lnTo>
                  <a:lnTo>
                    <a:pt x="13289" y="22553"/>
                  </a:lnTo>
                  <a:lnTo>
                    <a:pt x="13593" y="22675"/>
                  </a:lnTo>
                  <a:lnTo>
                    <a:pt x="13898" y="22736"/>
                  </a:lnTo>
                  <a:lnTo>
                    <a:pt x="14508" y="22675"/>
                  </a:lnTo>
                  <a:lnTo>
                    <a:pt x="14812" y="22614"/>
                  </a:lnTo>
                  <a:lnTo>
                    <a:pt x="15117" y="22553"/>
                  </a:lnTo>
                  <a:lnTo>
                    <a:pt x="15422" y="22432"/>
                  </a:lnTo>
                  <a:lnTo>
                    <a:pt x="15666" y="22249"/>
                  </a:lnTo>
                  <a:lnTo>
                    <a:pt x="15910" y="22066"/>
                  </a:lnTo>
                  <a:lnTo>
                    <a:pt x="16092" y="21822"/>
                  </a:lnTo>
                  <a:lnTo>
                    <a:pt x="16275" y="21517"/>
                  </a:lnTo>
                  <a:lnTo>
                    <a:pt x="16458" y="21212"/>
                  </a:lnTo>
                  <a:lnTo>
                    <a:pt x="16153" y="21517"/>
                  </a:lnTo>
                  <a:lnTo>
                    <a:pt x="15910" y="21822"/>
                  </a:lnTo>
                  <a:lnTo>
                    <a:pt x="15544" y="22066"/>
                  </a:lnTo>
                  <a:lnTo>
                    <a:pt x="15178" y="22249"/>
                  </a:lnTo>
                  <a:lnTo>
                    <a:pt x="14812" y="22371"/>
                  </a:lnTo>
                  <a:lnTo>
                    <a:pt x="14386" y="22432"/>
                  </a:lnTo>
                  <a:lnTo>
                    <a:pt x="14020" y="22432"/>
                  </a:lnTo>
                  <a:lnTo>
                    <a:pt x="13593" y="22310"/>
                  </a:lnTo>
                  <a:lnTo>
                    <a:pt x="13289" y="22188"/>
                  </a:lnTo>
                  <a:lnTo>
                    <a:pt x="12984" y="22005"/>
                  </a:lnTo>
                  <a:lnTo>
                    <a:pt x="12679" y="21822"/>
                  </a:lnTo>
                  <a:lnTo>
                    <a:pt x="12435" y="21578"/>
                  </a:lnTo>
                  <a:lnTo>
                    <a:pt x="12252" y="21273"/>
                  </a:lnTo>
                  <a:lnTo>
                    <a:pt x="12069" y="20969"/>
                  </a:lnTo>
                  <a:lnTo>
                    <a:pt x="11948" y="20664"/>
                  </a:lnTo>
                  <a:lnTo>
                    <a:pt x="11826" y="20359"/>
                  </a:lnTo>
                  <a:lnTo>
                    <a:pt x="11765" y="19750"/>
                  </a:lnTo>
                  <a:lnTo>
                    <a:pt x="11826" y="19140"/>
                  </a:lnTo>
                  <a:lnTo>
                    <a:pt x="11887" y="18957"/>
                  </a:lnTo>
                  <a:lnTo>
                    <a:pt x="11887" y="18774"/>
                  </a:lnTo>
                  <a:lnTo>
                    <a:pt x="11887" y="18592"/>
                  </a:lnTo>
                  <a:lnTo>
                    <a:pt x="11826" y="18409"/>
                  </a:lnTo>
                  <a:lnTo>
                    <a:pt x="11643" y="18104"/>
                  </a:lnTo>
                  <a:lnTo>
                    <a:pt x="11765" y="18592"/>
                  </a:lnTo>
                  <a:lnTo>
                    <a:pt x="11765" y="18713"/>
                  </a:lnTo>
                  <a:lnTo>
                    <a:pt x="11765" y="18835"/>
                  </a:lnTo>
                  <a:lnTo>
                    <a:pt x="11643" y="19079"/>
                  </a:lnTo>
                  <a:lnTo>
                    <a:pt x="11521" y="19567"/>
                  </a:lnTo>
                  <a:lnTo>
                    <a:pt x="11521" y="20115"/>
                  </a:lnTo>
                  <a:lnTo>
                    <a:pt x="11582" y="20603"/>
                  </a:lnTo>
                  <a:lnTo>
                    <a:pt x="11765" y="21091"/>
                  </a:lnTo>
                  <a:lnTo>
                    <a:pt x="12009" y="21578"/>
                  </a:lnTo>
                  <a:lnTo>
                    <a:pt x="12069" y="21822"/>
                  </a:lnTo>
                  <a:lnTo>
                    <a:pt x="12069" y="22127"/>
                  </a:lnTo>
                  <a:lnTo>
                    <a:pt x="12130" y="22371"/>
                  </a:lnTo>
                  <a:lnTo>
                    <a:pt x="12130" y="22553"/>
                  </a:lnTo>
                  <a:lnTo>
                    <a:pt x="12130" y="22675"/>
                  </a:lnTo>
                  <a:lnTo>
                    <a:pt x="11887" y="23163"/>
                  </a:lnTo>
                  <a:lnTo>
                    <a:pt x="11216" y="24992"/>
                  </a:lnTo>
                  <a:lnTo>
                    <a:pt x="10729" y="25906"/>
                  </a:lnTo>
                  <a:lnTo>
                    <a:pt x="10241" y="26820"/>
                  </a:lnTo>
                  <a:lnTo>
                    <a:pt x="10058" y="27308"/>
                  </a:lnTo>
                  <a:lnTo>
                    <a:pt x="9875" y="27795"/>
                  </a:lnTo>
                  <a:lnTo>
                    <a:pt x="9631" y="28771"/>
                  </a:lnTo>
                  <a:lnTo>
                    <a:pt x="9448" y="29319"/>
                  </a:lnTo>
                  <a:lnTo>
                    <a:pt x="9266" y="29807"/>
                  </a:lnTo>
                  <a:lnTo>
                    <a:pt x="8778" y="30843"/>
                  </a:lnTo>
                  <a:lnTo>
                    <a:pt x="7681" y="32733"/>
                  </a:lnTo>
                  <a:lnTo>
                    <a:pt x="5669" y="36146"/>
                  </a:lnTo>
                  <a:lnTo>
                    <a:pt x="5487" y="36024"/>
                  </a:lnTo>
                  <a:lnTo>
                    <a:pt x="5426" y="36085"/>
                  </a:lnTo>
                  <a:lnTo>
                    <a:pt x="5365" y="36146"/>
                  </a:lnTo>
                  <a:lnTo>
                    <a:pt x="5426" y="36268"/>
                  </a:lnTo>
                  <a:lnTo>
                    <a:pt x="5547" y="36451"/>
                  </a:lnTo>
                  <a:lnTo>
                    <a:pt x="5608" y="36634"/>
                  </a:lnTo>
                  <a:lnTo>
                    <a:pt x="5608" y="36816"/>
                  </a:lnTo>
                  <a:lnTo>
                    <a:pt x="5608" y="37060"/>
                  </a:lnTo>
                  <a:lnTo>
                    <a:pt x="5487" y="37487"/>
                  </a:lnTo>
                  <a:lnTo>
                    <a:pt x="5121" y="38401"/>
                  </a:lnTo>
                  <a:lnTo>
                    <a:pt x="4633" y="39316"/>
                  </a:lnTo>
                  <a:lnTo>
                    <a:pt x="4511" y="39559"/>
                  </a:lnTo>
                  <a:lnTo>
                    <a:pt x="4450" y="39864"/>
                  </a:lnTo>
                  <a:lnTo>
                    <a:pt x="4267" y="40413"/>
                  </a:lnTo>
                  <a:lnTo>
                    <a:pt x="4085" y="41022"/>
                  </a:lnTo>
                  <a:lnTo>
                    <a:pt x="4024" y="41266"/>
                  </a:lnTo>
                  <a:lnTo>
                    <a:pt x="3902" y="41510"/>
                  </a:lnTo>
                  <a:lnTo>
                    <a:pt x="3841" y="41571"/>
                  </a:lnTo>
                  <a:lnTo>
                    <a:pt x="3780" y="41510"/>
                  </a:lnTo>
                  <a:lnTo>
                    <a:pt x="3780" y="41388"/>
                  </a:lnTo>
                  <a:lnTo>
                    <a:pt x="3780" y="41022"/>
                  </a:lnTo>
                  <a:lnTo>
                    <a:pt x="4024" y="39986"/>
                  </a:lnTo>
                  <a:lnTo>
                    <a:pt x="4024" y="39742"/>
                  </a:lnTo>
                  <a:lnTo>
                    <a:pt x="4024" y="39620"/>
                  </a:lnTo>
                  <a:lnTo>
                    <a:pt x="3902" y="39559"/>
                  </a:lnTo>
                  <a:lnTo>
                    <a:pt x="3780" y="39620"/>
                  </a:lnTo>
                  <a:lnTo>
                    <a:pt x="3719" y="39742"/>
                  </a:lnTo>
                  <a:lnTo>
                    <a:pt x="3536" y="39986"/>
                  </a:lnTo>
                  <a:lnTo>
                    <a:pt x="3414" y="40291"/>
                  </a:lnTo>
                  <a:lnTo>
                    <a:pt x="2926" y="41449"/>
                  </a:lnTo>
                  <a:lnTo>
                    <a:pt x="2744" y="41876"/>
                  </a:lnTo>
                  <a:lnTo>
                    <a:pt x="2622" y="42119"/>
                  </a:lnTo>
                  <a:lnTo>
                    <a:pt x="2439" y="42119"/>
                  </a:lnTo>
                  <a:lnTo>
                    <a:pt x="2378" y="42058"/>
                  </a:lnTo>
                  <a:lnTo>
                    <a:pt x="2378" y="41997"/>
                  </a:lnTo>
                  <a:lnTo>
                    <a:pt x="2439" y="41815"/>
                  </a:lnTo>
                  <a:lnTo>
                    <a:pt x="2622" y="41266"/>
                  </a:lnTo>
                  <a:lnTo>
                    <a:pt x="2866" y="40778"/>
                  </a:lnTo>
                  <a:lnTo>
                    <a:pt x="3048" y="40230"/>
                  </a:lnTo>
                  <a:lnTo>
                    <a:pt x="3170" y="39681"/>
                  </a:lnTo>
                  <a:lnTo>
                    <a:pt x="3170" y="39498"/>
                  </a:lnTo>
                  <a:lnTo>
                    <a:pt x="3109" y="39437"/>
                  </a:lnTo>
                  <a:lnTo>
                    <a:pt x="3048" y="39376"/>
                  </a:lnTo>
                  <a:lnTo>
                    <a:pt x="2987" y="39316"/>
                  </a:lnTo>
                  <a:lnTo>
                    <a:pt x="2926" y="39376"/>
                  </a:lnTo>
                  <a:lnTo>
                    <a:pt x="2744" y="39437"/>
                  </a:lnTo>
                  <a:lnTo>
                    <a:pt x="2561" y="39742"/>
                  </a:lnTo>
                  <a:lnTo>
                    <a:pt x="2317" y="40291"/>
                  </a:lnTo>
                  <a:lnTo>
                    <a:pt x="2073" y="40778"/>
                  </a:lnTo>
                  <a:lnTo>
                    <a:pt x="1829" y="41327"/>
                  </a:lnTo>
                  <a:lnTo>
                    <a:pt x="1585" y="41815"/>
                  </a:lnTo>
                  <a:lnTo>
                    <a:pt x="1403" y="41997"/>
                  </a:lnTo>
                  <a:lnTo>
                    <a:pt x="1281" y="41936"/>
                  </a:lnTo>
                  <a:lnTo>
                    <a:pt x="1281" y="41815"/>
                  </a:lnTo>
                  <a:lnTo>
                    <a:pt x="1342" y="41571"/>
                  </a:lnTo>
                  <a:lnTo>
                    <a:pt x="1403" y="41388"/>
                  </a:lnTo>
                  <a:lnTo>
                    <a:pt x="1646" y="40961"/>
                  </a:lnTo>
                  <a:lnTo>
                    <a:pt x="2195" y="39864"/>
                  </a:lnTo>
                  <a:lnTo>
                    <a:pt x="2317" y="39559"/>
                  </a:lnTo>
                  <a:lnTo>
                    <a:pt x="2378" y="39255"/>
                  </a:lnTo>
                  <a:lnTo>
                    <a:pt x="2378" y="39133"/>
                  </a:lnTo>
                  <a:lnTo>
                    <a:pt x="2195" y="39072"/>
                  </a:lnTo>
                  <a:lnTo>
                    <a:pt x="2134" y="39072"/>
                  </a:lnTo>
                  <a:lnTo>
                    <a:pt x="2012" y="39133"/>
                  </a:lnTo>
                  <a:lnTo>
                    <a:pt x="1890" y="39316"/>
                  </a:lnTo>
                  <a:lnTo>
                    <a:pt x="1646" y="39742"/>
                  </a:lnTo>
                  <a:lnTo>
                    <a:pt x="915" y="40717"/>
                  </a:lnTo>
                  <a:lnTo>
                    <a:pt x="671" y="40961"/>
                  </a:lnTo>
                  <a:lnTo>
                    <a:pt x="549" y="41022"/>
                  </a:lnTo>
                  <a:lnTo>
                    <a:pt x="549" y="40961"/>
                  </a:lnTo>
                  <a:lnTo>
                    <a:pt x="549" y="40839"/>
                  </a:lnTo>
                  <a:lnTo>
                    <a:pt x="671" y="40656"/>
                  </a:lnTo>
                  <a:lnTo>
                    <a:pt x="732" y="40474"/>
                  </a:lnTo>
                  <a:lnTo>
                    <a:pt x="976" y="40169"/>
                  </a:lnTo>
                  <a:lnTo>
                    <a:pt x="1464" y="39376"/>
                  </a:lnTo>
                  <a:lnTo>
                    <a:pt x="1890" y="38645"/>
                  </a:lnTo>
                  <a:lnTo>
                    <a:pt x="2073" y="38218"/>
                  </a:lnTo>
                  <a:lnTo>
                    <a:pt x="2195" y="37853"/>
                  </a:lnTo>
                  <a:lnTo>
                    <a:pt x="2195" y="37670"/>
                  </a:lnTo>
                  <a:lnTo>
                    <a:pt x="2073" y="37548"/>
                  </a:lnTo>
                  <a:lnTo>
                    <a:pt x="1890" y="37548"/>
                  </a:lnTo>
                  <a:lnTo>
                    <a:pt x="1707" y="37670"/>
                  </a:lnTo>
                  <a:lnTo>
                    <a:pt x="1342" y="37975"/>
                  </a:lnTo>
                  <a:lnTo>
                    <a:pt x="1037" y="38157"/>
                  </a:lnTo>
                  <a:lnTo>
                    <a:pt x="732" y="38279"/>
                  </a:lnTo>
                  <a:lnTo>
                    <a:pt x="549" y="38279"/>
                  </a:lnTo>
                  <a:lnTo>
                    <a:pt x="366" y="38218"/>
                  </a:lnTo>
                  <a:lnTo>
                    <a:pt x="305" y="38218"/>
                  </a:lnTo>
                  <a:lnTo>
                    <a:pt x="245" y="38157"/>
                  </a:lnTo>
                  <a:lnTo>
                    <a:pt x="305" y="38096"/>
                  </a:lnTo>
                  <a:lnTo>
                    <a:pt x="366" y="37975"/>
                  </a:lnTo>
                  <a:lnTo>
                    <a:pt x="976" y="37609"/>
                  </a:lnTo>
                  <a:lnTo>
                    <a:pt x="1403" y="37182"/>
                  </a:lnTo>
                  <a:lnTo>
                    <a:pt x="2317" y="36207"/>
                  </a:lnTo>
                  <a:lnTo>
                    <a:pt x="2805" y="35780"/>
                  </a:lnTo>
                  <a:lnTo>
                    <a:pt x="3048" y="35597"/>
                  </a:lnTo>
                  <a:lnTo>
                    <a:pt x="3353" y="35415"/>
                  </a:lnTo>
                  <a:lnTo>
                    <a:pt x="3780" y="35354"/>
                  </a:lnTo>
                  <a:lnTo>
                    <a:pt x="4024" y="35354"/>
                  </a:lnTo>
                  <a:lnTo>
                    <a:pt x="4206" y="35415"/>
                  </a:lnTo>
                  <a:lnTo>
                    <a:pt x="4389" y="35536"/>
                  </a:lnTo>
                  <a:lnTo>
                    <a:pt x="4511" y="35658"/>
                  </a:lnTo>
                  <a:lnTo>
                    <a:pt x="4633" y="35658"/>
                  </a:lnTo>
                  <a:lnTo>
                    <a:pt x="4694" y="35597"/>
                  </a:lnTo>
                  <a:lnTo>
                    <a:pt x="4694" y="35475"/>
                  </a:lnTo>
                  <a:lnTo>
                    <a:pt x="4633" y="35415"/>
                  </a:lnTo>
                  <a:lnTo>
                    <a:pt x="4450" y="35232"/>
                  </a:lnTo>
                  <a:lnTo>
                    <a:pt x="4206" y="35171"/>
                  </a:lnTo>
                  <a:lnTo>
                    <a:pt x="4389" y="34866"/>
                  </a:lnTo>
                  <a:lnTo>
                    <a:pt x="4511" y="34500"/>
                  </a:lnTo>
                  <a:lnTo>
                    <a:pt x="4755" y="33830"/>
                  </a:lnTo>
                  <a:lnTo>
                    <a:pt x="5060" y="32915"/>
                  </a:lnTo>
                  <a:lnTo>
                    <a:pt x="5304" y="32001"/>
                  </a:lnTo>
                  <a:lnTo>
                    <a:pt x="5730" y="30294"/>
                  </a:lnTo>
                  <a:lnTo>
                    <a:pt x="5974" y="29380"/>
                  </a:lnTo>
                  <a:lnTo>
                    <a:pt x="6340" y="28588"/>
                  </a:lnTo>
                  <a:lnTo>
                    <a:pt x="6584" y="27978"/>
                  </a:lnTo>
                  <a:lnTo>
                    <a:pt x="6949" y="27369"/>
                  </a:lnTo>
                  <a:lnTo>
                    <a:pt x="7498" y="26637"/>
                  </a:lnTo>
                  <a:lnTo>
                    <a:pt x="7742" y="26333"/>
                  </a:lnTo>
                  <a:lnTo>
                    <a:pt x="7864" y="25967"/>
                  </a:lnTo>
                  <a:lnTo>
                    <a:pt x="8108" y="25296"/>
                  </a:lnTo>
                  <a:lnTo>
                    <a:pt x="8351" y="23833"/>
                  </a:lnTo>
                  <a:lnTo>
                    <a:pt x="9144" y="20054"/>
                  </a:lnTo>
                  <a:lnTo>
                    <a:pt x="9327" y="18957"/>
                  </a:lnTo>
                  <a:lnTo>
                    <a:pt x="9448" y="17799"/>
                  </a:lnTo>
                  <a:lnTo>
                    <a:pt x="9448" y="17007"/>
                  </a:lnTo>
                  <a:lnTo>
                    <a:pt x="9570" y="16275"/>
                  </a:lnTo>
                  <a:lnTo>
                    <a:pt x="9631" y="15910"/>
                  </a:lnTo>
                  <a:lnTo>
                    <a:pt x="9753" y="15544"/>
                  </a:lnTo>
                  <a:lnTo>
                    <a:pt x="9936" y="15178"/>
                  </a:lnTo>
                  <a:lnTo>
                    <a:pt x="10180" y="14873"/>
                  </a:lnTo>
                  <a:lnTo>
                    <a:pt x="10424" y="14569"/>
                  </a:lnTo>
                  <a:lnTo>
                    <a:pt x="10668" y="14264"/>
                  </a:lnTo>
                  <a:lnTo>
                    <a:pt x="11338" y="13776"/>
                  </a:lnTo>
                  <a:lnTo>
                    <a:pt x="12009" y="13350"/>
                  </a:lnTo>
                  <a:lnTo>
                    <a:pt x="12862" y="12984"/>
                  </a:lnTo>
                  <a:lnTo>
                    <a:pt x="13776" y="12679"/>
                  </a:lnTo>
                  <a:lnTo>
                    <a:pt x="14690" y="12496"/>
                  </a:lnTo>
                  <a:lnTo>
                    <a:pt x="15117" y="12313"/>
                  </a:lnTo>
                  <a:lnTo>
                    <a:pt x="15300" y="12130"/>
                  </a:lnTo>
                  <a:lnTo>
                    <a:pt x="15483" y="11948"/>
                  </a:lnTo>
                  <a:lnTo>
                    <a:pt x="15605" y="11765"/>
                  </a:lnTo>
                  <a:lnTo>
                    <a:pt x="15727" y="11521"/>
                  </a:lnTo>
                  <a:lnTo>
                    <a:pt x="15788" y="11094"/>
                  </a:lnTo>
                  <a:lnTo>
                    <a:pt x="15849" y="10668"/>
                  </a:lnTo>
                  <a:lnTo>
                    <a:pt x="15788" y="10180"/>
                  </a:lnTo>
                  <a:close/>
                  <a:moveTo>
                    <a:pt x="17555" y="1"/>
                  </a:moveTo>
                  <a:lnTo>
                    <a:pt x="16824" y="123"/>
                  </a:lnTo>
                  <a:lnTo>
                    <a:pt x="16214" y="245"/>
                  </a:lnTo>
                  <a:lnTo>
                    <a:pt x="15666" y="488"/>
                  </a:lnTo>
                  <a:lnTo>
                    <a:pt x="15178" y="854"/>
                  </a:lnTo>
                  <a:lnTo>
                    <a:pt x="14751" y="1281"/>
                  </a:lnTo>
                  <a:lnTo>
                    <a:pt x="14508" y="1586"/>
                  </a:lnTo>
                  <a:lnTo>
                    <a:pt x="14325" y="1951"/>
                  </a:lnTo>
                  <a:lnTo>
                    <a:pt x="14020" y="2683"/>
                  </a:lnTo>
                  <a:lnTo>
                    <a:pt x="13837" y="3475"/>
                  </a:lnTo>
                  <a:lnTo>
                    <a:pt x="13776" y="4268"/>
                  </a:lnTo>
                  <a:lnTo>
                    <a:pt x="13776" y="5060"/>
                  </a:lnTo>
                  <a:lnTo>
                    <a:pt x="13837" y="5852"/>
                  </a:lnTo>
                  <a:lnTo>
                    <a:pt x="13959" y="6645"/>
                  </a:lnTo>
                  <a:lnTo>
                    <a:pt x="14142" y="7376"/>
                  </a:lnTo>
                  <a:lnTo>
                    <a:pt x="14386" y="8108"/>
                  </a:lnTo>
                  <a:lnTo>
                    <a:pt x="14751" y="8839"/>
                  </a:lnTo>
                  <a:lnTo>
                    <a:pt x="15056" y="9388"/>
                  </a:lnTo>
                  <a:lnTo>
                    <a:pt x="15300" y="9631"/>
                  </a:lnTo>
                  <a:lnTo>
                    <a:pt x="15544" y="9875"/>
                  </a:lnTo>
                  <a:lnTo>
                    <a:pt x="15605" y="9997"/>
                  </a:lnTo>
                  <a:lnTo>
                    <a:pt x="15605" y="10119"/>
                  </a:lnTo>
                  <a:lnTo>
                    <a:pt x="15605" y="10424"/>
                  </a:lnTo>
                  <a:lnTo>
                    <a:pt x="15605" y="11155"/>
                  </a:lnTo>
                  <a:lnTo>
                    <a:pt x="15544" y="11399"/>
                  </a:lnTo>
                  <a:lnTo>
                    <a:pt x="15422" y="11643"/>
                  </a:lnTo>
                  <a:lnTo>
                    <a:pt x="15239" y="11887"/>
                  </a:lnTo>
                  <a:lnTo>
                    <a:pt x="15056" y="12070"/>
                  </a:lnTo>
                  <a:lnTo>
                    <a:pt x="14690" y="12252"/>
                  </a:lnTo>
                  <a:lnTo>
                    <a:pt x="14325" y="12313"/>
                  </a:lnTo>
                  <a:lnTo>
                    <a:pt x="13532" y="12496"/>
                  </a:lnTo>
                  <a:lnTo>
                    <a:pt x="12801" y="12740"/>
                  </a:lnTo>
                  <a:lnTo>
                    <a:pt x="12069" y="12984"/>
                  </a:lnTo>
                  <a:lnTo>
                    <a:pt x="11399" y="13350"/>
                  </a:lnTo>
                  <a:lnTo>
                    <a:pt x="10729" y="13776"/>
                  </a:lnTo>
                  <a:lnTo>
                    <a:pt x="10180" y="14325"/>
                  </a:lnTo>
                  <a:lnTo>
                    <a:pt x="9753" y="14873"/>
                  </a:lnTo>
                  <a:lnTo>
                    <a:pt x="9570" y="15239"/>
                  </a:lnTo>
                  <a:lnTo>
                    <a:pt x="9388" y="15544"/>
                  </a:lnTo>
                  <a:lnTo>
                    <a:pt x="9266" y="15971"/>
                  </a:lnTo>
                  <a:lnTo>
                    <a:pt x="9205" y="16336"/>
                  </a:lnTo>
                  <a:lnTo>
                    <a:pt x="9144" y="16946"/>
                  </a:lnTo>
                  <a:lnTo>
                    <a:pt x="9083" y="17555"/>
                  </a:lnTo>
                  <a:lnTo>
                    <a:pt x="9022" y="18348"/>
                  </a:lnTo>
                  <a:lnTo>
                    <a:pt x="8961" y="19140"/>
                  </a:lnTo>
                  <a:lnTo>
                    <a:pt x="8778" y="19932"/>
                  </a:lnTo>
                  <a:lnTo>
                    <a:pt x="8108" y="23102"/>
                  </a:lnTo>
                  <a:lnTo>
                    <a:pt x="7803" y="24687"/>
                  </a:lnTo>
                  <a:lnTo>
                    <a:pt x="7742" y="25235"/>
                  </a:lnTo>
                  <a:lnTo>
                    <a:pt x="7559" y="25784"/>
                  </a:lnTo>
                  <a:lnTo>
                    <a:pt x="7376" y="26211"/>
                  </a:lnTo>
                  <a:lnTo>
                    <a:pt x="7071" y="26637"/>
                  </a:lnTo>
                  <a:lnTo>
                    <a:pt x="6767" y="27003"/>
                  </a:lnTo>
                  <a:lnTo>
                    <a:pt x="6523" y="27430"/>
                  </a:lnTo>
                  <a:lnTo>
                    <a:pt x="6218" y="27917"/>
                  </a:lnTo>
                  <a:lnTo>
                    <a:pt x="5974" y="28405"/>
                  </a:lnTo>
                  <a:lnTo>
                    <a:pt x="5608" y="29502"/>
                  </a:lnTo>
                  <a:lnTo>
                    <a:pt x="5304" y="30599"/>
                  </a:lnTo>
                  <a:lnTo>
                    <a:pt x="5060" y="31696"/>
                  </a:lnTo>
                  <a:lnTo>
                    <a:pt x="4755" y="33037"/>
                  </a:lnTo>
                  <a:lnTo>
                    <a:pt x="4572" y="33647"/>
                  </a:lnTo>
                  <a:lnTo>
                    <a:pt x="4389" y="34256"/>
                  </a:lnTo>
                  <a:lnTo>
                    <a:pt x="4267" y="34561"/>
                  </a:lnTo>
                  <a:lnTo>
                    <a:pt x="4085" y="34927"/>
                  </a:lnTo>
                  <a:lnTo>
                    <a:pt x="4024" y="35049"/>
                  </a:lnTo>
                  <a:lnTo>
                    <a:pt x="3902" y="35110"/>
                  </a:lnTo>
                  <a:lnTo>
                    <a:pt x="3597" y="35110"/>
                  </a:lnTo>
                  <a:lnTo>
                    <a:pt x="3292" y="35232"/>
                  </a:lnTo>
                  <a:lnTo>
                    <a:pt x="2987" y="35354"/>
                  </a:lnTo>
                  <a:lnTo>
                    <a:pt x="2683" y="35536"/>
                  </a:lnTo>
                  <a:lnTo>
                    <a:pt x="2439" y="35719"/>
                  </a:lnTo>
                  <a:lnTo>
                    <a:pt x="1890" y="36268"/>
                  </a:lnTo>
                  <a:lnTo>
                    <a:pt x="1464" y="36755"/>
                  </a:lnTo>
                  <a:lnTo>
                    <a:pt x="1037" y="37243"/>
                  </a:lnTo>
                  <a:lnTo>
                    <a:pt x="793" y="37426"/>
                  </a:lnTo>
                  <a:lnTo>
                    <a:pt x="488" y="37609"/>
                  </a:lnTo>
                  <a:lnTo>
                    <a:pt x="245" y="37792"/>
                  </a:lnTo>
                  <a:lnTo>
                    <a:pt x="123" y="37914"/>
                  </a:lnTo>
                  <a:lnTo>
                    <a:pt x="1" y="38036"/>
                  </a:lnTo>
                  <a:lnTo>
                    <a:pt x="1" y="38218"/>
                  </a:lnTo>
                  <a:lnTo>
                    <a:pt x="123" y="38401"/>
                  </a:lnTo>
                  <a:lnTo>
                    <a:pt x="366" y="38523"/>
                  </a:lnTo>
                  <a:lnTo>
                    <a:pt x="671" y="38523"/>
                  </a:lnTo>
                  <a:lnTo>
                    <a:pt x="976" y="38462"/>
                  </a:lnTo>
                  <a:lnTo>
                    <a:pt x="1220" y="38401"/>
                  </a:lnTo>
                  <a:lnTo>
                    <a:pt x="1464" y="38218"/>
                  </a:lnTo>
                  <a:lnTo>
                    <a:pt x="1646" y="38036"/>
                  </a:lnTo>
                  <a:lnTo>
                    <a:pt x="1829" y="37853"/>
                  </a:lnTo>
                  <a:lnTo>
                    <a:pt x="1890" y="37792"/>
                  </a:lnTo>
                  <a:lnTo>
                    <a:pt x="1951" y="37792"/>
                  </a:lnTo>
                  <a:lnTo>
                    <a:pt x="1890" y="38036"/>
                  </a:lnTo>
                  <a:lnTo>
                    <a:pt x="1829" y="38218"/>
                  </a:lnTo>
                  <a:lnTo>
                    <a:pt x="1403" y="39011"/>
                  </a:lnTo>
                  <a:lnTo>
                    <a:pt x="915" y="39803"/>
                  </a:lnTo>
                  <a:lnTo>
                    <a:pt x="427" y="40596"/>
                  </a:lnTo>
                  <a:lnTo>
                    <a:pt x="366" y="40778"/>
                  </a:lnTo>
                  <a:lnTo>
                    <a:pt x="305" y="40961"/>
                  </a:lnTo>
                  <a:lnTo>
                    <a:pt x="366" y="41144"/>
                  </a:lnTo>
                  <a:lnTo>
                    <a:pt x="488" y="41266"/>
                  </a:lnTo>
                  <a:lnTo>
                    <a:pt x="671" y="41266"/>
                  </a:lnTo>
                  <a:lnTo>
                    <a:pt x="854" y="41144"/>
                  </a:lnTo>
                  <a:lnTo>
                    <a:pt x="1098" y="40900"/>
                  </a:lnTo>
                  <a:lnTo>
                    <a:pt x="2012" y="39620"/>
                  </a:lnTo>
                  <a:lnTo>
                    <a:pt x="1281" y="41083"/>
                  </a:lnTo>
                  <a:lnTo>
                    <a:pt x="1098" y="41510"/>
                  </a:lnTo>
                  <a:lnTo>
                    <a:pt x="1037" y="41754"/>
                  </a:lnTo>
                  <a:lnTo>
                    <a:pt x="1037" y="41997"/>
                  </a:lnTo>
                  <a:lnTo>
                    <a:pt x="1098" y="42119"/>
                  </a:lnTo>
                  <a:lnTo>
                    <a:pt x="1220" y="42241"/>
                  </a:lnTo>
                  <a:lnTo>
                    <a:pt x="1403" y="42241"/>
                  </a:lnTo>
                  <a:lnTo>
                    <a:pt x="1525" y="42180"/>
                  </a:lnTo>
                  <a:lnTo>
                    <a:pt x="1707" y="42058"/>
                  </a:lnTo>
                  <a:lnTo>
                    <a:pt x="1829" y="41936"/>
                  </a:lnTo>
                  <a:lnTo>
                    <a:pt x="2012" y="41571"/>
                  </a:lnTo>
                  <a:lnTo>
                    <a:pt x="2317" y="40839"/>
                  </a:lnTo>
                  <a:lnTo>
                    <a:pt x="2561" y="40230"/>
                  </a:lnTo>
                  <a:lnTo>
                    <a:pt x="2744" y="39925"/>
                  </a:lnTo>
                  <a:lnTo>
                    <a:pt x="2926" y="39620"/>
                  </a:lnTo>
                  <a:lnTo>
                    <a:pt x="2866" y="39925"/>
                  </a:lnTo>
                  <a:lnTo>
                    <a:pt x="2805" y="40230"/>
                  </a:lnTo>
                  <a:lnTo>
                    <a:pt x="2561" y="40778"/>
                  </a:lnTo>
                  <a:lnTo>
                    <a:pt x="2256" y="41571"/>
                  </a:lnTo>
                  <a:lnTo>
                    <a:pt x="2134" y="41876"/>
                  </a:lnTo>
                  <a:lnTo>
                    <a:pt x="2134" y="42058"/>
                  </a:lnTo>
                  <a:lnTo>
                    <a:pt x="2195" y="42241"/>
                  </a:lnTo>
                  <a:lnTo>
                    <a:pt x="2317" y="42363"/>
                  </a:lnTo>
                  <a:lnTo>
                    <a:pt x="2622" y="42363"/>
                  </a:lnTo>
                  <a:lnTo>
                    <a:pt x="2744" y="42241"/>
                  </a:lnTo>
                  <a:lnTo>
                    <a:pt x="2926" y="41997"/>
                  </a:lnTo>
                  <a:lnTo>
                    <a:pt x="3109" y="41693"/>
                  </a:lnTo>
                  <a:lnTo>
                    <a:pt x="3414" y="40900"/>
                  </a:lnTo>
                  <a:lnTo>
                    <a:pt x="3719" y="40108"/>
                  </a:lnTo>
                  <a:lnTo>
                    <a:pt x="3597" y="40717"/>
                  </a:lnTo>
                  <a:lnTo>
                    <a:pt x="3536" y="41022"/>
                  </a:lnTo>
                  <a:lnTo>
                    <a:pt x="3536" y="41388"/>
                  </a:lnTo>
                  <a:lnTo>
                    <a:pt x="3536" y="41571"/>
                  </a:lnTo>
                  <a:lnTo>
                    <a:pt x="3597" y="41754"/>
                  </a:lnTo>
                  <a:lnTo>
                    <a:pt x="3780" y="41815"/>
                  </a:lnTo>
                  <a:lnTo>
                    <a:pt x="3902" y="41815"/>
                  </a:lnTo>
                  <a:lnTo>
                    <a:pt x="3963" y="41754"/>
                  </a:lnTo>
                  <a:lnTo>
                    <a:pt x="4085" y="41632"/>
                  </a:lnTo>
                  <a:lnTo>
                    <a:pt x="4206" y="41449"/>
                  </a:lnTo>
                  <a:lnTo>
                    <a:pt x="4328" y="41144"/>
                  </a:lnTo>
                  <a:lnTo>
                    <a:pt x="4694" y="39864"/>
                  </a:lnTo>
                  <a:lnTo>
                    <a:pt x="4938" y="39316"/>
                  </a:lnTo>
                  <a:lnTo>
                    <a:pt x="5243" y="38767"/>
                  </a:lnTo>
                  <a:lnTo>
                    <a:pt x="5547" y="37975"/>
                  </a:lnTo>
                  <a:lnTo>
                    <a:pt x="5730" y="37548"/>
                  </a:lnTo>
                  <a:lnTo>
                    <a:pt x="5852" y="37121"/>
                  </a:lnTo>
                  <a:lnTo>
                    <a:pt x="5852" y="36755"/>
                  </a:lnTo>
                  <a:lnTo>
                    <a:pt x="5852" y="36390"/>
                  </a:lnTo>
                  <a:lnTo>
                    <a:pt x="5791" y="36329"/>
                  </a:lnTo>
                  <a:lnTo>
                    <a:pt x="5791" y="36268"/>
                  </a:lnTo>
                  <a:lnTo>
                    <a:pt x="5913" y="36085"/>
                  </a:lnTo>
                  <a:lnTo>
                    <a:pt x="6218" y="35597"/>
                  </a:lnTo>
                  <a:lnTo>
                    <a:pt x="7620" y="33464"/>
                  </a:lnTo>
                  <a:lnTo>
                    <a:pt x="8351" y="32245"/>
                  </a:lnTo>
                  <a:lnTo>
                    <a:pt x="9083" y="30965"/>
                  </a:lnTo>
                  <a:lnTo>
                    <a:pt x="9388" y="30355"/>
                  </a:lnTo>
                  <a:lnTo>
                    <a:pt x="9692" y="29746"/>
                  </a:lnTo>
                  <a:lnTo>
                    <a:pt x="9936" y="29075"/>
                  </a:lnTo>
                  <a:lnTo>
                    <a:pt x="10119" y="28405"/>
                  </a:lnTo>
                  <a:lnTo>
                    <a:pt x="10241" y="27673"/>
                  </a:lnTo>
                  <a:lnTo>
                    <a:pt x="10363" y="27369"/>
                  </a:lnTo>
                  <a:lnTo>
                    <a:pt x="10546" y="27003"/>
                  </a:lnTo>
                  <a:lnTo>
                    <a:pt x="10911" y="26333"/>
                  </a:lnTo>
                  <a:lnTo>
                    <a:pt x="11277" y="25601"/>
                  </a:lnTo>
                  <a:lnTo>
                    <a:pt x="11765" y="24321"/>
                  </a:lnTo>
                  <a:lnTo>
                    <a:pt x="12252" y="22980"/>
                  </a:lnTo>
                  <a:lnTo>
                    <a:pt x="12496" y="24016"/>
                  </a:lnTo>
                  <a:lnTo>
                    <a:pt x="12740" y="25113"/>
                  </a:lnTo>
                  <a:lnTo>
                    <a:pt x="12862" y="25662"/>
                  </a:lnTo>
                  <a:lnTo>
                    <a:pt x="12923" y="26272"/>
                  </a:lnTo>
                  <a:lnTo>
                    <a:pt x="12923" y="26881"/>
                  </a:lnTo>
                  <a:lnTo>
                    <a:pt x="12801" y="27430"/>
                  </a:lnTo>
                  <a:lnTo>
                    <a:pt x="12618" y="28222"/>
                  </a:lnTo>
                  <a:lnTo>
                    <a:pt x="12374" y="29014"/>
                  </a:lnTo>
                  <a:lnTo>
                    <a:pt x="11765" y="30477"/>
                  </a:lnTo>
                  <a:lnTo>
                    <a:pt x="11155" y="32001"/>
                  </a:lnTo>
                  <a:lnTo>
                    <a:pt x="10729" y="33525"/>
                  </a:lnTo>
                  <a:lnTo>
                    <a:pt x="10546" y="34317"/>
                  </a:lnTo>
                  <a:lnTo>
                    <a:pt x="10363" y="35171"/>
                  </a:lnTo>
                  <a:lnTo>
                    <a:pt x="10302" y="35963"/>
                  </a:lnTo>
                  <a:lnTo>
                    <a:pt x="10241" y="36755"/>
                  </a:lnTo>
                  <a:lnTo>
                    <a:pt x="10180" y="37609"/>
                  </a:lnTo>
                  <a:lnTo>
                    <a:pt x="10241" y="38401"/>
                  </a:lnTo>
                  <a:lnTo>
                    <a:pt x="10302" y="39255"/>
                  </a:lnTo>
                  <a:lnTo>
                    <a:pt x="10424" y="40047"/>
                  </a:lnTo>
                  <a:lnTo>
                    <a:pt x="10668" y="41693"/>
                  </a:lnTo>
                  <a:lnTo>
                    <a:pt x="11033" y="43338"/>
                  </a:lnTo>
                  <a:lnTo>
                    <a:pt x="11948" y="46508"/>
                  </a:lnTo>
                  <a:lnTo>
                    <a:pt x="12374" y="48093"/>
                  </a:lnTo>
                  <a:lnTo>
                    <a:pt x="12740" y="49678"/>
                  </a:lnTo>
                  <a:lnTo>
                    <a:pt x="12984" y="51323"/>
                  </a:lnTo>
                  <a:lnTo>
                    <a:pt x="13045" y="52116"/>
                  </a:lnTo>
                  <a:lnTo>
                    <a:pt x="13106" y="52908"/>
                  </a:lnTo>
                  <a:lnTo>
                    <a:pt x="13045" y="54249"/>
                  </a:lnTo>
                  <a:lnTo>
                    <a:pt x="12984" y="55529"/>
                  </a:lnTo>
                  <a:lnTo>
                    <a:pt x="12801" y="57175"/>
                  </a:lnTo>
                  <a:lnTo>
                    <a:pt x="12679" y="58028"/>
                  </a:lnTo>
                  <a:lnTo>
                    <a:pt x="12618" y="58820"/>
                  </a:lnTo>
                  <a:lnTo>
                    <a:pt x="12618" y="59674"/>
                  </a:lnTo>
                  <a:lnTo>
                    <a:pt x="12679" y="60527"/>
                  </a:lnTo>
                  <a:lnTo>
                    <a:pt x="12801" y="61320"/>
                  </a:lnTo>
                  <a:lnTo>
                    <a:pt x="12923" y="62173"/>
                  </a:lnTo>
                  <a:lnTo>
                    <a:pt x="13289" y="63819"/>
                  </a:lnTo>
                  <a:lnTo>
                    <a:pt x="13654" y="65464"/>
                  </a:lnTo>
                  <a:lnTo>
                    <a:pt x="14447" y="68756"/>
                  </a:lnTo>
                  <a:lnTo>
                    <a:pt x="14812" y="70402"/>
                  </a:lnTo>
                  <a:lnTo>
                    <a:pt x="14934" y="71255"/>
                  </a:lnTo>
                  <a:lnTo>
                    <a:pt x="15056" y="72047"/>
                  </a:lnTo>
                  <a:lnTo>
                    <a:pt x="15117" y="72474"/>
                  </a:lnTo>
                  <a:lnTo>
                    <a:pt x="15056" y="72840"/>
                  </a:lnTo>
                  <a:lnTo>
                    <a:pt x="14873" y="73632"/>
                  </a:lnTo>
                  <a:lnTo>
                    <a:pt x="14569" y="74363"/>
                  </a:lnTo>
                  <a:lnTo>
                    <a:pt x="14203" y="75034"/>
                  </a:lnTo>
                  <a:lnTo>
                    <a:pt x="13837" y="75522"/>
                  </a:lnTo>
                  <a:lnTo>
                    <a:pt x="13410" y="75887"/>
                  </a:lnTo>
                  <a:lnTo>
                    <a:pt x="13289" y="76070"/>
                  </a:lnTo>
                  <a:lnTo>
                    <a:pt x="13289" y="76253"/>
                  </a:lnTo>
                  <a:lnTo>
                    <a:pt x="13289" y="76497"/>
                  </a:lnTo>
                  <a:lnTo>
                    <a:pt x="13410" y="76619"/>
                  </a:lnTo>
                  <a:lnTo>
                    <a:pt x="13593" y="76741"/>
                  </a:lnTo>
                  <a:lnTo>
                    <a:pt x="13776" y="76802"/>
                  </a:lnTo>
                  <a:lnTo>
                    <a:pt x="14264" y="76802"/>
                  </a:lnTo>
                  <a:lnTo>
                    <a:pt x="14508" y="76984"/>
                  </a:lnTo>
                  <a:lnTo>
                    <a:pt x="14812" y="77045"/>
                  </a:lnTo>
                  <a:lnTo>
                    <a:pt x="15239" y="77167"/>
                  </a:lnTo>
                  <a:lnTo>
                    <a:pt x="15605" y="77167"/>
                  </a:lnTo>
                  <a:lnTo>
                    <a:pt x="15971" y="77106"/>
                  </a:lnTo>
                  <a:lnTo>
                    <a:pt x="16092" y="77106"/>
                  </a:lnTo>
                  <a:lnTo>
                    <a:pt x="16214" y="77167"/>
                  </a:lnTo>
                  <a:lnTo>
                    <a:pt x="16397" y="77289"/>
                  </a:lnTo>
                  <a:lnTo>
                    <a:pt x="16580" y="77289"/>
                  </a:lnTo>
                  <a:lnTo>
                    <a:pt x="16946" y="77350"/>
                  </a:lnTo>
                  <a:lnTo>
                    <a:pt x="17311" y="77289"/>
                  </a:lnTo>
                  <a:lnTo>
                    <a:pt x="17433" y="77228"/>
                  </a:lnTo>
                  <a:lnTo>
                    <a:pt x="17494" y="77106"/>
                  </a:lnTo>
                  <a:lnTo>
                    <a:pt x="17555" y="76863"/>
                  </a:lnTo>
                  <a:lnTo>
                    <a:pt x="17677" y="76131"/>
                  </a:lnTo>
                  <a:lnTo>
                    <a:pt x="17677" y="75339"/>
                  </a:lnTo>
                  <a:lnTo>
                    <a:pt x="17738" y="76131"/>
                  </a:lnTo>
                  <a:lnTo>
                    <a:pt x="17799" y="76924"/>
                  </a:lnTo>
                  <a:lnTo>
                    <a:pt x="17860" y="77106"/>
                  </a:lnTo>
                  <a:lnTo>
                    <a:pt x="17921" y="77228"/>
                  </a:lnTo>
                  <a:lnTo>
                    <a:pt x="18043" y="77289"/>
                  </a:lnTo>
                  <a:lnTo>
                    <a:pt x="18226" y="77350"/>
                  </a:lnTo>
                  <a:lnTo>
                    <a:pt x="18470" y="77350"/>
                  </a:lnTo>
                  <a:lnTo>
                    <a:pt x="18835" y="77289"/>
                  </a:lnTo>
                  <a:lnTo>
                    <a:pt x="19140" y="77167"/>
                  </a:lnTo>
                  <a:lnTo>
                    <a:pt x="19262" y="77106"/>
                  </a:lnTo>
                  <a:lnTo>
                    <a:pt x="19384" y="77106"/>
                  </a:lnTo>
                  <a:lnTo>
                    <a:pt x="19750" y="77167"/>
                  </a:lnTo>
                  <a:lnTo>
                    <a:pt x="20176" y="77167"/>
                  </a:lnTo>
                  <a:lnTo>
                    <a:pt x="20542" y="77106"/>
                  </a:lnTo>
                  <a:lnTo>
                    <a:pt x="20847" y="76924"/>
                  </a:lnTo>
                  <a:lnTo>
                    <a:pt x="21152" y="76802"/>
                  </a:lnTo>
                  <a:lnTo>
                    <a:pt x="21578" y="76802"/>
                  </a:lnTo>
                  <a:lnTo>
                    <a:pt x="21761" y="76741"/>
                  </a:lnTo>
                  <a:lnTo>
                    <a:pt x="21944" y="76619"/>
                  </a:lnTo>
                  <a:lnTo>
                    <a:pt x="22066" y="76436"/>
                  </a:lnTo>
                  <a:lnTo>
                    <a:pt x="22127" y="76253"/>
                  </a:lnTo>
                  <a:lnTo>
                    <a:pt x="22066" y="76070"/>
                  </a:lnTo>
                  <a:lnTo>
                    <a:pt x="21883" y="75887"/>
                  </a:lnTo>
                  <a:lnTo>
                    <a:pt x="21639" y="75704"/>
                  </a:lnTo>
                  <a:lnTo>
                    <a:pt x="21395" y="75461"/>
                  </a:lnTo>
                  <a:lnTo>
                    <a:pt x="21030" y="74851"/>
                  </a:lnTo>
                  <a:lnTo>
                    <a:pt x="20725" y="74242"/>
                  </a:lnTo>
                  <a:lnTo>
                    <a:pt x="20481" y="73571"/>
                  </a:lnTo>
                  <a:lnTo>
                    <a:pt x="20298" y="72901"/>
                  </a:lnTo>
                  <a:lnTo>
                    <a:pt x="20237" y="72718"/>
                  </a:lnTo>
                  <a:lnTo>
                    <a:pt x="20237" y="72474"/>
                  </a:lnTo>
                  <a:lnTo>
                    <a:pt x="20298" y="72047"/>
                  </a:lnTo>
                  <a:lnTo>
                    <a:pt x="20420" y="71194"/>
                  </a:lnTo>
                  <a:lnTo>
                    <a:pt x="20603" y="70402"/>
                  </a:lnTo>
                  <a:lnTo>
                    <a:pt x="20908" y="68756"/>
                  </a:lnTo>
                  <a:lnTo>
                    <a:pt x="21334" y="67110"/>
                  </a:lnTo>
                  <a:lnTo>
                    <a:pt x="22127" y="63819"/>
                  </a:lnTo>
                  <a:lnTo>
                    <a:pt x="22432" y="62173"/>
                  </a:lnTo>
                  <a:lnTo>
                    <a:pt x="22736" y="60527"/>
                  </a:lnTo>
                  <a:lnTo>
                    <a:pt x="22736" y="59674"/>
                  </a:lnTo>
                  <a:lnTo>
                    <a:pt x="22736" y="58820"/>
                  </a:lnTo>
                  <a:lnTo>
                    <a:pt x="22675" y="57967"/>
                  </a:lnTo>
                  <a:lnTo>
                    <a:pt x="22554" y="57114"/>
                  </a:lnTo>
                  <a:lnTo>
                    <a:pt x="22371" y="55468"/>
                  </a:lnTo>
                  <a:lnTo>
                    <a:pt x="22310" y="53822"/>
                  </a:lnTo>
                  <a:lnTo>
                    <a:pt x="22310" y="52359"/>
                  </a:lnTo>
                  <a:lnTo>
                    <a:pt x="22432" y="50958"/>
                  </a:lnTo>
                  <a:lnTo>
                    <a:pt x="22675" y="49556"/>
                  </a:lnTo>
                  <a:lnTo>
                    <a:pt x="22980" y="48154"/>
                  </a:lnTo>
                  <a:lnTo>
                    <a:pt x="23894" y="44923"/>
                  </a:lnTo>
                  <a:lnTo>
                    <a:pt x="24321" y="43338"/>
                  </a:lnTo>
                  <a:lnTo>
                    <a:pt x="24687" y="41693"/>
                  </a:lnTo>
                  <a:lnTo>
                    <a:pt x="24931" y="40047"/>
                  </a:lnTo>
                  <a:lnTo>
                    <a:pt x="25114" y="38401"/>
                  </a:lnTo>
                  <a:lnTo>
                    <a:pt x="25175" y="37609"/>
                  </a:lnTo>
                  <a:lnTo>
                    <a:pt x="25175" y="36755"/>
                  </a:lnTo>
                  <a:lnTo>
                    <a:pt x="25114" y="35902"/>
                  </a:lnTo>
                  <a:lnTo>
                    <a:pt x="24992" y="35049"/>
                  </a:lnTo>
                  <a:lnTo>
                    <a:pt x="24870" y="34256"/>
                  </a:lnTo>
                  <a:lnTo>
                    <a:pt x="24626" y="33464"/>
                  </a:lnTo>
                  <a:lnTo>
                    <a:pt x="24199" y="31940"/>
                  </a:lnTo>
                  <a:lnTo>
                    <a:pt x="23894" y="31209"/>
                  </a:lnTo>
                  <a:lnTo>
                    <a:pt x="23590" y="30477"/>
                  </a:lnTo>
                  <a:lnTo>
                    <a:pt x="23285" y="29746"/>
                  </a:lnTo>
                  <a:lnTo>
                    <a:pt x="22980" y="29014"/>
                  </a:lnTo>
                  <a:lnTo>
                    <a:pt x="22736" y="28222"/>
                  </a:lnTo>
                  <a:lnTo>
                    <a:pt x="22554" y="27430"/>
                  </a:lnTo>
                  <a:lnTo>
                    <a:pt x="22432" y="26576"/>
                  </a:lnTo>
                  <a:lnTo>
                    <a:pt x="22493" y="25784"/>
                  </a:lnTo>
                  <a:lnTo>
                    <a:pt x="22614" y="25174"/>
                  </a:lnTo>
                  <a:lnTo>
                    <a:pt x="22736" y="24565"/>
                  </a:lnTo>
                  <a:lnTo>
                    <a:pt x="23163" y="22980"/>
                  </a:lnTo>
                  <a:lnTo>
                    <a:pt x="23529" y="24138"/>
                  </a:lnTo>
                  <a:lnTo>
                    <a:pt x="23955" y="25296"/>
                  </a:lnTo>
                  <a:lnTo>
                    <a:pt x="24260" y="25967"/>
                  </a:lnTo>
                  <a:lnTo>
                    <a:pt x="24565" y="26576"/>
                  </a:lnTo>
                  <a:lnTo>
                    <a:pt x="24870" y="27125"/>
                  </a:lnTo>
                  <a:lnTo>
                    <a:pt x="25114" y="27734"/>
                  </a:lnTo>
                  <a:lnTo>
                    <a:pt x="25418" y="29075"/>
                  </a:lnTo>
                  <a:lnTo>
                    <a:pt x="25662" y="29685"/>
                  </a:lnTo>
                  <a:lnTo>
                    <a:pt x="25967" y="30355"/>
                  </a:lnTo>
                  <a:lnTo>
                    <a:pt x="26637" y="31635"/>
                  </a:lnTo>
                  <a:lnTo>
                    <a:pt x="27369" y="32855"/>
                  </a:lnTo>
                  <a:lnTo>
                    <a:pt x="28832" y="35171"/>
                  </a:lnTo>
                  <a:lnTo>
                    <a:pt x="29441" y="36085"/>
                  </a:lnTo>
                  <a:lnTo>
                    <a:pt x="29563" y="36207"/>
                  </a:lnTo>
                  <a:lnTo>
                    <a:pt x="29563" y="36329"/>
                  </a:lnTo>
                  <a:lnTo>
                    <a:pt x="29502" y="36390"/>
                  </a:lnTo>
                  <a:lnTo>
                    <a:pt x="29502" y="36755"/>
                  </a:lnTo>
                  <a:lnTo>
                    <a:pt x="29502" y="37121"/>
                  </a:lnTo>
                  <a:lnTo>
                    <a:pt x="29624" y="37487"/>
                  </a:lnTo>
                  <a:lnTo>
                    <a:pt x="29868" y="38157"/>
                  </a:lnTo>
                  <a:lnTo>
                    <a:pt x="30538" y="39498"/>
                  </a:lnTo>
                  <a:lnTo>
                    <a:pt x="30660" y="39803"/>
                  </a:lnTo>
                  <a:lnTo>
                    <a:pt x="30721" y="40108"/>
                  </a:lnTo>
                  <a:lnTo>
                    <a:pt x="30904" y="40717"/>
                  </a:lnTo>
                  <a:lnTo>
                    <a:pt x="31026" y="41205"/>
                  </a:lnTo>
                  <a:lnTo>
                    <a:pt x="31148" y="41449"/>
                  </a:lnTo>
                  <a:lnTo>
                    <a:pt x="31270" y="41632"/>
                  </a:lnTo>
                  <a:lnTo>
                    <a:pt x="31453" y="41754"/>
                  </a:lnTo>
                  <a:lnTo>
                    <a:pt x="31636" y="41815"/>
                  </a:lnTo>
                  <a:lnTo>
                    <a:pt x="31757" y="41693"/>
                  </a:lnTo>
                  <a:lnTo>
                    <a:pt x="31879" y="41449"/>
                  </a:lnTo>
                  <a:lnTo>
                    <a:pt x="31818" y="41144"/>
                  </a:lnTo>
                  <a:lnTo>
                    <a:pt x="31757" y="40778"/>
                  </a:lnTo>
                  <a:lnTo>
                    <a:pt x="31636" y="40108"/>
                  </a:lnTo>
                  <a:lnTo>
                    <a:pt x="31940" y="40900"/>
                  </a:lnTo>
                  <a:lnTo>
                    <a:pt x="32245" y="41632"/>
                  </a:lnTo>
                  <a:lnTo>
                    <a:pt x="32428" y="41997"/>
                  </a:lnTo>
                  <a:lnTo>
                    <a:pt x="32611" y="42241"/>
                  </a:lnTo>
                  <a:lnTo>
                    <a:pt x="32733" y="42363"/>
                  </a:lnTo>
                  <a:lnTo>
                    <a:pt x="33038" y="42363"/>
                  </a:lnTo>
                  <a:lnTo>
                    <a:pt x="33159" y="42241"/>
                  </a:lnTo>
                  <a:lnTo>
                    <a:pt x="33220" y="42058"/>
                  </a:lnTo>
                  <a:lnTo>
                    <a:pt x="33220" y="41876"/>
                  </a:lnTo>
                  <a:lnTo>
                    <a:pt x="33098" y="41571"/>
                  </a:lnTo>
                  <a:lnTo>
                    <a:pt x="32794" y="40778"/>
                  </a:lnTo>
                  <a:lnTo>
                    <a:pt x="32550" y="40230"/>
                  </a:lnTo>
                  <a:lnTo>
                    <a:pt x="32489" y="39925"/>
                  </a:lnTo>
                  <a:lnTo>
                    <a:pt x="32428" y="39620"/>
                  </a:lnTo>
                  <a:lnTo>
                    <a:pt x="32611" y="39925"/>
                  </a:lnTo>
                  <a:lnTo>
                    <a:pt x="32794" y="40230"/>
                  </a:lnTo>
                  <a:lnTo>
                    <a:pt x="33098" y="40900"/>
                  </a:lnTo>
                  <a:lnTo>
                    <a:pt x="33403" y="41632"/>
                  </a:lnTo>
                  <a:lnTo>
                    <a:pt x="33586" y="41936"/>
                  </a:lnTo>
                  <a:lnTo>
                    <a:pt x="33708" y="42119"/>
                  </a:lnTo>
                  <a:lnTo>
                    <a:pt x="33830" y="42180"/>
                  </a:lnTo>
                  <a:lnTo>
                    <a:pt x="34013" y="42241"/>
                  </a:lnTo>
                  <a:lnTo>
                    <a:pt x="34135" y="42180"/>
                  </a:lnTo>
                  <a:lnTo>
                    <a:pt x="34257" y="42119"/>
                  </a:lnTo>
                  <a:lnTo>
                    <a:pt x="34318" y="41936"/>
                  </a:lnTo>
                  <a:lnTo>
                    <a:pt x="34318" y="41754"/>
                  </a:lnTo>
                  <a:lnTo>
                    <a:pt x="34257" y="41510"/>
                  </a:lnTo>
                  <a:lnTo>
                    <a:pt x="34074" y="41083"/>
                  </a:lnTo>
                  <a:lnTo>
                    <a:pt x="33342" y="39620"/>
                  </a:lnTo>
                  <a:lnTo>
                    <a:pt x="34257" y="40839"/>
                  </a:lnTo>
                  <a:lnTo>
                    <a:pt x="34500" y="41144"/>
                  </a:lnTo>
                  <a:lnTo>
                    <a:pt x="34683" y="41266"/>
                  </a:lnTo>
                  <a:lnTo>
                    <a:pt x="34866" y="41266"/>
                  </a:lnTo>
                  <a:lnTo>
                    <a:pt x="34927" y="41205"/>
                  </a:lnTo>
                  <a:lnTo>
                    <a:pt x="34988" y="41144"/>
                  </a:lnTo>
                  <a:lnTo>
                    <a:pt x="35049" y="40961"/>
                  </a:lnTo>
                  <a:lnTo>
                    <a:pt x="34988" y="40778"/>
                  </a:lnTo>
                  <a:lnTo>
                    <a:pt x="34927" y="40596"/>
                  </a:lnTo>
                  <a:lnTo>
                    <a:pt x="34439" y="39803"/>
                  </a:lnTo>
                  <a:lnTo>
                    <a:pt x="34013" y="39011"/>
                  </a:lnTo>
                  <a:lnTo>
                    <a:pt x="33586" y="38218"/>
                  </a:lnTo>
                  <a:lnTo>
                    <a:pt x="33464" y="38036"/>
                  </a:lnTo>
                  <a:lnTo>
                    <a:pt x="33403" y="37792"/>
                  </a:lnTo>
                  <a:lnTo>
                    <a:pt x="33525" y="37792"/>
                  </a:lnTo>
                  <a:lnTo>
                    <a:pt x="33647" y="37914"/>
                  </a:lnTo>
                  <a:lnTo>
                    <a:pt x="33830" y="38218"/>
                  </a:lnTo>
                  <a:lnTo>
                    <a:pt x="34074" y="38340"/>
                  </a:lnTo>
                  <a:lnTo>
                    <a:pt x="34257" y="38401"/>
                  </a:lnTo>
                  <a:lnTo>
                    <a:pt x="34744" y="38523"/>
                  </a:lnTo>
                  <a:lnTo>
                    <a:pt x="35049" y="38523"/>
                  </a:lnTo>
                  <a:lnTo>
                    <a:pt x="35171" y="38462"/>
                  </a:lnTo>
                  <a:lnTo>
                    <a:pt x="35293" y="38340"/>
                  </a:lnTo>
                  <a:lnTo>
                    <a:pt x="35354" y="38157"/>
                  </a:lnTo>
                  <a:lnTo>
                    <a:pt x="35293" y="38036"/>
                  </a:lnTo>
                  <a:lnTo>
                    <a:pt x="35232" y="37853"/>
                  </a:lnTo>
                  <a:lnTo>
                    <a:pt x="35049" y="37731"/>
                  </a:lnTo>
                  <a:lnTo>
                    <a:pt x="34744" y="37548"/>
                  </a:lnTo>
                  <a:lnTo>
                    <a:pt x="34500" y="37365"/>
                  </a:lnTo>
                  <a:lnTo>
                    <a:pt x="34013" y="36877"/>
                  </a:lnTo>
                  <a:lnTo>
                    <a:pt x="33586" y="36390"/>
                  </a:lnTo>
                  <a:lnTo>
                    <a:pt x="33098" y="35902"/>
                  </a:lnTo>
                  <a:lnTo>
                    <a:pt x="32550" y="35415"/>
                  </a:lnTo>
                  <a:lnTo>
                    <a:pt x="32184" y="35293"/>
                  </a:lnTo>
                  <a:lnTo>
                    <a:pt x="31879" y="35110"/>
                  </a:lnTo>
                  <a:lnTo>
                    <a:pt x="31392" y="35110"/>
                  </a:lnTo>
                  <a:lnTo>
                    <a:pt x="31270" y="34988"/>
                  </a:lnTo>
                  <a:lnTo>
                    <a:pt x="31148" y="34805"/>
                  </a:lnTo>
                  <a:lnTo>
                    <a:pt x="31026" y="34439"/>
                  </a:lnTo>
                  <a:lnTo>
                    <a:pt x="30721" y="33647"/>
                  </a:lnTo>
                  <a:lnTo>
                    <a:pt x="30538" y="32794"/>
                  </a:lnTo>
                  <a:lnTo>
                    <a:pt x="30112" y="31026"/>
                  </a:lnTo>
                  <a:lnTo>
                    <a:pt x="29868" y="29990"/>
                  </a:lnTo>
                  <a:lnTo>
                    <a:pt x="29563" y="28954"/>
                  </a:lnTo>
                  <a:lnTo>
                    <a:pt x="29380" y="28405"/>
                  </a:lnTo>
                  <a:lnTo>
                    <a:pt x="29136" y="27917"/>
                  </a:lnTo>
                  <a:lnTo>
                    <a:pt x="28893" y="27430"/>
                  </a:lnTo>
                  <a:lnTo>
                    <a:pt x="28588" y="27003"/>
                  </a:lnTo>
                  <a:lnTo>
                    <a:pt x="28222" y="26515"/>
                  </a:lnTo>
                  <a:lnTo>
                    <a:pt x="28039" y="26272"/>
                  </a:lnTo>
                  <a:lnTo>
                    <a:pt x="27856" y="25967"/>
                  </a:lnTo>
                  <a:lnTo>
                    <a:pt x="27674" y="25479"/>
                  </a:lnTo>
                  <a:lnTo>
                    <a:pt x="27552" y="24931"/>
                  </a:lnTo>
                  <a:lnTo>
                    <a:pt x="27308" y="23468"/>
                  </a:lnTo>
                  <a:lnTo>
                    <a:pt x="27003" y="22066"/>
                  </a:lnTo>
                  <a:lnTo>
                    <a:pt x="26698" y="20664"/>
                  </a:lnTo>
                  <a:lnTo>
                    <a:pt x="26455" y="19262"/>
                  </a:lnTo>
                  <a:lnTo>
                    <a:pt x="26333" y="18470"/>
                  </a:lnTo>
                  <a:lnTo>
                    <a:pt x="26272" y="17616"/>
                  </a:lnTo>
                  <a:lnTo>
                    <a:pt x="26211" y="17129"/>
                  </a:lnTo>
                  <a:lnTo>
                    <a:pt x="26211" y="16580"/>
                  </a:lnTo>
                  <a:lnTo>
                    <a:pt x="26028" y="15849"/>
                  </a:lnTo>
                  <a:lnTo>
                    <a:pt x="25906" y="15483"/>
                  </a:lnTo>
                  <a:lnTo>
                    <a:pt x="25784" y="15178"/>
                  </a:lnTo>
                  <a:lnTo>
                    <a:pt x="25540" y="14812"/>
                  </a:lnTo>
                  <a:lnTo>
                    <a:pt x="25357" y="14508"/>
                  </a:lnTo>
                  <a:lnTo>
                    <a:pt x="24809" y="13959"/>
                  </a:lnTo>
                  <a:lnTo>
                    <a:pt x="24199" y="13471"/>
                  </a:lnTo>
                  <a:lnTo>
                    <a:pt x="23468" y="13106"/>
                  </a:lnTo>
                  <a:lnTo>
                    <a:pt x="22797" y="12801"/>
                  </a:lnTo>
                  <a:lnTo>
                    <a:pt x="22005" y="12557"/>
                  </a:lnTo>
                  <a:lnTo>
                    <a:pt x="21273" y="12374"/>
                  </a:lnTo>
                  <a:lnTo>
                    <a:pt x="20908" y="12313"/>
                  </a:lnTo>
                  <a:lnTo>
                    <a:pt x="20542" y="12191"/>
                  </a:lnTo>
                  <a:lnTo>
                    <a:pt x="20237" y="12009"/>
                  </a:lnTo>
                  <a:lnTo>
                    <a:pt x="19993" y="11765"/>
                  </a:lnTo>
                  <a:lnTo>
                    <a:pt x="19811" y="11521"/>
                  </a:lnTo>
                  <a:lnTo>
                    <a:pt x="19750" y="11155"/>
                  </a:lnTo>
                  <a:lnTo>
                    <a:pt x="19689" y="10850"/>
                  </a:lnTo>
                  <a:lnTo>
                    <a:pt x="19689" y="10485"/>
                  </a:lnTo>
                  <a:lnTo>
                    <a:pt x="19689" y="10119"/>
                  </a:lnTo>
                  <a:lnTo>
                    <a:pt x="19750" y="9997"/>
                  </a:lnTo>
                  <a:lnTo>
                    <a:pt x="19872" y="9875"/>
                  </a:lnTo>
                  <a:lnTo>
                    <a:pt x="20359" y="9327"/>
                  </a:lnTo>
                  <a:lnTo>
                    <a:pt x="20664" y="8717"/>
                  </a:lnTo>
                  <a:lnTo>
                    <a:pt x="21030" y="8047"/>
                  </a:lnTo>
                  <a:lnTo>
                    <a:pt x="21273" y="7315"/>
                  </a:lnTo>
                  <a:lnTo>
                    <a:pt x="21395" y="6523"/>
                  </a:lnTo>
                  <a:lnTo>
                    <a:pt x="21517" y="5730"/>
                  </a:lnTo>
                  <a:lnTo>
                    <a:pt x="21578" y="4938"/>
                  </a:lnTo>
                  <a:lnTo>
                    <a:pt x="21578" y="4085"/>
                  </a:lnTo>
                  <a:lnTo>
                    <a:pt x="21456" y="3292"/>
                  </a:lnTo>
                  <a:lnTo>
                    <a:pt x="21273" y="2500"/>
                  </a:lnTo>
                  <a:lnTo>
                    <a:pt x="21030" y="1951"/>
                  </a:lnTo>
                  <a:lnTo>
                    <a:pt x="20725" y="1403"/>
                  </a:lnTo>
                  <a:lnTo>
                    <a:pt x="20298" y="976"/>
                  </a:lnTo>
                  <a:lnTo>
                    <a:pt x="19811" y="610"/>
                  </a:lnTo>
                  <a:lnTo>
                    <a:pt x="19506" y="428"/>
                  </a:lnTo>
                  <a:lnTo>
                    <a:pt x="19140" y="245"/>
                  </a:lnTo>
                  <a:lnTo>
                    <a:pt x="18774" y="123"/>
                  </a:lnTo>
                  <a:lnTo>
                    <a:pt x="18348" y="62"/>
                  </a:lnTo>
                  <a:lnTo>
                    <a:pt x="17555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4" name="Google Shape;91;p14"/>
          <p:cNvSpPr txBox="1">
            <a:spLocks/>
          </p:cNvSpPr>
          <p:nvPr/>
        </p:nvSpPr>
        <p:spPr>
          <a:xfrm>
            <a:off x="1128229" y="1808938"/>
            <a:ext cx="1220616" cy="12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bg2"/>
                </a:solidFill>
              </a:rPr>
              <a:t>1.</a:t>
            </a:r>
          </a:p>
        </p:txBody>
      </p:sp>
      <p:sp>
        <p:nvSpPr>
          <p:cNvPr id="25" name="Google Shape;181;p20"/>
          <p:cNvSpPr txBox="1">
            <a:spLocks noGrp="1"/>
          </p:cNvSpPr>
          <p:nvPr>
            <p:ph type="body" idx="1"/>
          </p:nvPr>
        </p:nvSpPr>
        <p:spPr>
          <a:xfrm>
            <a:off x="1915611" y="3380885"/>
            <a:ext cx="2947336" cy="102833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indent="0">
              <a:buNone/>
            </a:pPr>
            <a:r>
              <a:rPr lang="es-MX" sz="1867" dirty="0"/>
              <a:t>La regeneración del ser humano. </a:t>
            </a:r>
          </a:p>
        </p:txBody>
      </p:sp>
      <p:sp>
        <p:nvSpPr>
          <p:cNvPr id="26" name="Google Shape;91;p14"/>
          <p:cNvSpPr txBox="1">
            <a:spLocks/>
          </p:cNvSpPr>
          <p:nvPr/>
        </p:nvSpPr>
        <p:spPr>
          <a:xfrm>
            <a:off x="1128229" y="2988224"/>
            <a:ext cx="1220616" cy="12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bg2"/>
                </a:solidFill>
              </a:rPr>
              <a:t>2.</a:t>
            </a:r>
          </a:p>
        </p:txBody>
      </p:sp>
      <p:sp>
        <p:nvSpPr>
          <p:cNvPr id="27" name="Google Shape;181;p20"/>
          <p:cNvSpPr txBox="1">
            <a:spLocks noGrp="1"/>
          </p:cNvSpPr>
          <p:nvPr>
            <p:ph type="body" idx="1"/>
          </p:nvPr>
        </p:nvSpPr>
        <p:spPr>
          <a:xfrm>
            <a:off x="1915611" y="4551149"/>
            <a:ext cx="2947336" cy="102833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indent="0">
              <a:buNone/>
            </a:pPr>
            <a:r>
              <a:rPr lang="es-MX" sz="1867" dirty="0"/>
              <a:t>Liberación de toda nuestra Conciencia. </a:t>
            </a:r>
          </a:p>
          <a:p>
            <a:pPr marL="152396" indent="0">
              <a:buNone/>
            </a:pPr>
            <a:endParaRPr lang="es-MX" sz="1867" dirty="0"/>
          </a:p>
        </p:txBody>
      </p:sp>
      <p:sp>
        <p:nvSpPr>
          <p:cNvPr id="28" name="Google Shape;91;p14"/>
          <p:cNvSpPr txBox="1">
            <a:spLocks/>
          </p:cNvSpPr>
          <p:nvPr/>
        </p:nvSpPr>
        <p:spPr>
          <a:xfrm>
            <a:off x="1128229" y="4158488"/>
            <a:ext cx="1220616" cy="12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bg2"/>
                </a:solidFill>
              </a:rPr>
              <a:t>3.</a:t>
            </a:r>
          </a:p>
        </p:txBody>
      </p:sp>
      <p:sp>
        <p:nvSpPr>
          <p:cNvPr id="29" name="Google Shape;181;p20"/>
          <p:cNvSpPr txBox="1">
            <a:spLocks noGrp="1"/>
          </p:cNvSpPr>
          <p:nvPr>
            <p:ph type="body" idx="1"/>
          </p:nvPr>
        </p:nvSpPr>
        <p:spPr>
          <a:xfrm>
            <a:off x="5885858" y="2065665"/>
            <a:ext cx="3081453" cy="102833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indent="0">
              <a:buNone/>
            </a:pPr>
            <a:r>
              <a:rPr lang="es-MX" sz="1867" dirty="0"/>
              <a:t>Creación de los Cuerpos existenciales superiores del Ser. </a:t>
            </a:r>
          </a:p>
        </p:txBody>
      </p:sp>
      <p:sp>
        <p:nvSpPr>
          <p:cNvPr id="30" name="Google Shape;91;p14"/>
          <p:cNvSpPr txBox="1">
            <a:spLocks/>
          </p:cNvSpPr>
          <p:nvPr/>
        </p:nvSpPr>
        <p:spPr>
          <a:xfrm>
            <a:off x="5081205" y="1808938"/>
            <a:ext cx="1220616" cy="12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bg2"/>
                </a:solidFill>
              </a:rPr>
              <a:t>4.</a:t>
            </a:r>
          </a:p>
        </p:txBody>
      </p:sp>
      <p:sp>
        <p:nvSpPr>
          <p:cNvPr id="31" name="Google Shape;181;p20"/>
          <p:cNvSpPr txBox="1">
            <a:spLocks noGrp="1"/>
          </p:cNvSpPr>
          <p:nvPr>
            <p:ph type="body" idx="1"/>
          </p:nvPr>
        </p:nvSpPr>
        <p:spPr>
          <a:xfrm>
            <a:off x="5868587" y="3380885"/>
            <a:ext cx="2947336" cy="102833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indent="0">
              <a:buNone/>
            </a:pPr>
            <a:r>
              <a:rPr lang="es-MX" sz="1867" dirty="0"/>
              <a:t>Conocimiento de todas las Leyes. </a:t>
            </a:r>
          </a:p>
        </p:txBody>
      </p:sp>
      <p:sp>
        <p:nvSpPr>
          <p:cNvPr id="32" name="Google Shape;91;p14"/>
          <p:cNvSpPr txBox="1">
            <a:spLocks/>
          </p:cNvSpPr>
          <p:nvPr/>
        </p:nvSpPr>
        <p:spPr>
          <a:xfrm>
            <a:off x="5081205" y="2988224"/>
            <a:ext cx="1220616" cy="12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bg2"/>
                </a:solidFill>
              </a:rPr>
              <a:t>5.</a:t>
            </a:r>
          </a:p>
        </p:txBody>
      </p:sp>
      <p:sp>
        <p:nvSpPr>
          <p:cNvPr id="33" name="Google Shape;181;p20"/>
          <p:cNvSpPr txBox="1">
            <a:spLocks noGrp="1"/>
          </p:cNvSpPr>
          <p:nvPr>
            <p:ph type="body" idx="1"/>
          </p:nvPr>
        </p:nvSpPr>
        <p:spPr>
          <a:xfrm>
            <a:off x="5868587" y="4551149"/>
            <a:ext cx="2947336" cy="102833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indent="0">
              <a:buNone/>
            </a:pPr>
            <a:r>
              <a:rPr lang="es-MX" sz="1867" dirty="0"/>
              <a:t>Conocimiento de las Dimensiones Superiores. </a:t>
            </a:r>
          </a:p>
          <a:p>
            <a:pPr marL="152396" indent="0">
              <a:buNone/>
            </a:pPr>
            <a:endParaRPr lang="es-MX" sz="1867" dirty="0"/>
          </a:p>
        </p:txBody>
      </p:sp>
      <p:sp>
        <p:nvSpPr>
          <p:cNvPr id="34" name="Google Shape;91;p14"/>
          <p:cNvSpPr txBox="1">
            <a:spLocks/>
          </p:cNvSpPr>
          <p:nvPr/>
        </p:nvSpPr>
        <p:spPr>
          <a:xfrm>
            <a:off x="5081205" y="4158488"/>
            <a:ext cx="1220616" cy="12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bg2"/>
                </a:solidFill>
              </a:rPr>
              <a:t>6.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build="p"/>
      <p:bldP spid="24" grpId="0"/>
      <p:bldP spid="25" grpId="0" build="p"/>
      <p:bldP spid="26" grpId="0"/>
      <p:bldP spid="27" grpId="0" build="p"/>
      <p:bldP spid="28" grpId="0"/>
      <p:bldP spid="29" grpId="0" build="p"/>
      <p:bldP spid="30" grpId="0"/>
      <p:bldP spid="31" grpId="0" build="p"/>
      <p:bldP spid="32" grpId="0"/>
      <p:bldP spid="33" grpId="0" build="p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body" idx="2"/>
          </p:nvPr>
        </p:nvSpPr>
        <p:spPr>
          <a:xfrm>
            <a:off x="1006178" y="1450014"/>
            <a:ext cx="10334922" cy="9461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>
              <a:buNone/>
            </a:pPr>
            <a:r>
              <a:rPr lang="es-MX" sz="2400" b="1" dirty="0"/>
              <a:t>Para lograr conocerse a sí mismo se requiere incesante Auto-Observación.</a:t>
            </a:r>
          </a:p>
          <a:p>
            <a:pPr marL="0" indent="0">
              <a:buNone/>
            </a:pPr>
            <a:endParaRPr sz="2400" dirty="0"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2"/>
          </p:nvPr>
        </p:nvSpPr>
        <p:spPr>
          <a:xfrm>
            <a:off x="8953161" y="2948244"/>
            <a:ext cx="2702027" cy="110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s-MX" sz="2400" b="1" i="1" dirty="0">
                <a:solidFill>
                  <a:srgbClr val="0DB7C4"/>
                </a:solidFill>
              </a:rPr>
              <a:t>“</a:t>
            </a:r>
            <a:r>
              <a:rPr lang="es-MX" sz="2400" b="1" dirty="0">
                <a:solidFill>
                  <a:srgbClr val="0DB7C4"/>
                </a:solidFill>
              </a:rPr>
              <a:t>Cada uno de nosotros tiene su propia Sabiduría Divina que es la de su Real Ser Interior.</a:t>
            </a:r>
            <a:r>
              <a:rPr lang="es-MX" sz="2400" b="1" i="1" dirty="0">
                <a:solidFill>
                  <a:srgbClr val="0DB7C4"/>
                </a:solidFill>
              </a:rPr>
              <a:t>”</a:t>
            </a:r>
            <a:endParaRPr sz="2400" b="1" i="1" dirty="0">
              <a:solidFill>
                <a:srgbClr val="0DB7C4"/>
              </a:solidFill>
            </a:endParaRPr>
          </a:p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endParaRPr sz="3067" b="1" dirty="0">
              <a:solidFill>
                <a:schemeClr val="dk2"/>
              </a:solidFill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3193" r="17989"/>
          <a:stretch/>
        </p:blipFill>
        <p:spPr>
          <a:xfrm>
            <a:off x="784068" y="2808271"/>
            <a:ext cx="3545811" cy="32329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55" y="2637190"/>
            <a:ext cx="3898363" cy="3526697"/>
          </a:xfrm>
          <a:prstGeom prst="rect">
            <a:avLst/>
          </a:prstGeom>
        </p:spPr>
      </p:pic>
      <p:sp>
        <p:nvSpPr>
          <p:cNvPr id="9" name="Google Shape;81;p13"/>
          <p:cNvSpPr txBox="1">
            <a:spLocks noGrp="1"/>
          </p:cNvSpPr>
          <p:nvPr>
            <p:ph type="title"/>
          </p:nvPr>
        </p:nvSpPr>
        <p:spPr>
          <a:xfrm>
            <a:off x="1006178" y="464150"/>
            <a:ext cx="6647401" cy="915877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CO" sz="4000" dirty="0" smtClean="0">
                <a:latin typeface="Dosis" panose="020B0604020202020204" charset="0"/>
              </a:rPr>
              <a:t>EL CONOCIMIENTO DE SÍ MISMO.</a:t>
            </a:r>
            <a:endParaRPr lang="es-CO" sz="4000" dirty="0">
              <a:latin typeface="Do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992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  <p:bldP spid="8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1128229" y="527388"/>
            <a:ext cx="6877361" cy="62940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2800" dirty="0">
                <a:latin typeface="Source Sans Pro" panose="020B0503030403020204" pitchFamily="34" charset="0"/>
              </a:rPr>
              <a:t>Objetivos del conocimiento de sí mismo.</a:t>
            </a:r>
            <a:endParaRPr sz="2800" dirty="0">
              <a:latin typeface="Source Sans Pro" panose="020B0503030403020204" pitchFamily="34" charset="0"/>
            </a:endParaRPr>
          </a:p>
        </p:txBody>
      </p:sp>
      <p:sp>
        <p:nvSpPr>
          <p:cNvPr id="181" name="Google Shape;181;p20"/>
          <p:cNvSpPr txBox="1">
            <a:spLocks noGrp="1"/>
          </p:cNvSpPr>
          <p:nvPr>
            <p:ph type="body" idx="1"/>
          </p:nvPr>
        </p:nvSpPr>
        <p:spPr>
          <a:xfrm>
            <a:off x="1915611" y="2211815"/>
            <a:ext cx="2947336" cy="102833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indent="0">
              <a:buNone/>
            </a:pPr>
            <a:r>
              <a:rPr lang="es-CO" sz="1867" dirty="0"/>
              <a:t>Encarnar nuestro Cristo individual. </a:t>
            </a:r>
          </a:p>
        </p:txBody>
      </p:sp>
      <p:sp>
        <p:nvSpPr>
          <p:cNvPr id="184" name="Google Shape;184;p20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40</a:t>
            </a:fld>
            <a:endParaRPr/>
          </a:p>
        </p:txBody>
      </p:sp>
      <p:grpSp>
        <p:nvGrpSpPr>
          <p:cNvPr id="185" name="Google Shape;185;p20"/>
          <p:cNvGrpSpPr/>
          <p:nvPr/>
        </p:nvGrpSpPr>
        <p:grpSpPr>
          <a:xfrm>
            <a:off x="7461731" y="538491"/>
            <a:ext cx="2562812" cy="5607175"/>
            <a:chOff x="6310600" y="1679550"/>
            <a:chExt cx="883850" cy="1933775"/>
          </a:xfrm>
        </p:grpSpPr>
        <p:sp>
          <p:nvSpPr>
            <p:cNvPr id="186" name="Google Shape;186;p20"/>
            <p:cNvSpPr/>
            <p:nvPr/>
          </p:nvSpPr>
          <p:spPr>
            <a:xfrm>
              <a:off x="6310600" y="1679550"/>
              <a:ext cx="883850" cy="1933775"/>
            </a:xfrm>
            <a:custGeom>
              <a:avLst/>
              <a:gdLst/>
              <a:ahLst/>
              <a:cxnLst/>
              <a:rect l="l" t="t" r="r" b="b"/>
              <a:pathLst>
                <a:path w="35354" h="77351" extrusionOk="0">
                  <a:moveTo>
                    <a:pt x="17860" y="37487"/>
                  </a:moveTo>
                  <a:lnTo>
                    <a:pt x="17799" y="39376"/>
                  </a:lnTo>
                  <a:lnTo>
                    <a:pt x="17738" y="41327"/>
                  </a:lnTo>
                  <a:lnTo>
                    <a:pt x="17738" y="41815"/>
                  </a:lnTo>
                  <a:lnTo>
                    <a:pt x="17738" y="41876"/>
                  </a:lnTo>
                  <a:lnTo>
                    <a:pt x="17677" y="42302"/>
                  </a:lnTo>
                  <a:lnTo>
                    <a:pt x="17616" y="39925"/>
                  </a:lnTo>
                  <a:lnTo>
                    <a:pt x="17555" y="37487"/>
                  </a:lnTo>
                  <a:close/>
                  <a:moveTo>
                    <a:pt x="17677" y="44436"/>
                  </a:moveTo>
                  <a:lnTo>
                    <a:pt x="17738" y="45837"/>
                  </a:lnTo>
                  <a:lnTo>
                    <a:pt x="17799" y="47178"/>
                  </a:lnTo>
                  <a:lnTo>
                    <a:pt x="17799" y="48641"/>
                  </a:lnTo>
                  <a:lnTo>
                    <a:pt x="17738" y="50043"/>
                  </a:lnTo>
                  <a:lnTo>
                    <a:pt x="17738" y="51628"/>
                  </a:lnTo>
                  <a:lnTo>
                    <a:pt x="17799" y="53213"/>
                  </a:lnTo>
                  <a:lnTo>
                    <a:pt x="17982" y="54737"/>
                  </a:lnTo>
                  <a:lnTo>
                    <a:pt x="18043" y="55102"/>
                  </a:lnTo>
                  <a:lnTo>
                    <a:pt x="17982" y="55529"/>
                  </a:lnTo>
                  <a:lnTo>
                    <a:pt x="17921" y="56321"/>
                  </a:lnTo>
                  <a:lnTo>
                    <a:pt x="17799" y="57967"/>
                  </a:lnTo>
                  <a:lnTo>
                    <a:pt x="17738" y="59552"/>
                  </a:lnTo>
                  <a:lnTo>
                    <a:pt x="17677" y="61198"/>
                  </a:lnTo>
                  <a:lnTo>
                    <a:pt x="17738" y="62782"/>
                  </a:lnTo>
                  <a:lnTo>
                    <a:pt x="17860" y="64306"/>
                  </a:lnTo>
                  <a:lnTo>
                    <a:pt x="17982" y="65891"/>
                  </a:lnTo>
                  <a:lnTo>
                    <a:pt x="18104" y="67476"/>
                  </a:lnTo>
                  <a:lnTo>
                    <a:pt x="18165" y="69061"/>
                  </a:lnTo>
                  <a:lnTo>
                    <a:pt x="18104" y="70828"/>
                  </a:lnTo>
                  <a:lnTo>
                    <a:pt x="18104" y="71438"/>
                  </a:lnTo>
                  <a:lnTo>
                    <a:pt x="18104" y="71743"/>
                  </a:lnTo>
                  <a:lnTo>
                    <a:pt x="18043" y="71986"/>
                  </a:lnTo>
                  <a:lnTo>
                    <a:pt x="17677" y="72535"/>
                  </a:lnTo>
                  <a:lnTo>
                    <a:pt x="17616" y="72474"/>
                  </a:lnTo>
                  <a:lnTo>
                    <a:pt x="17555" y="72352"/>
                  </a:lnTo>
                  <a:lnTo>
                    <a:pt x="17433" y="72108"/>
                  </a:lnTo>
                  <a:lnTo>
                    <a:pt x="17311" y="71864"/>
                  </a:lnTo>
                  <a:lnTo>
                    <a:pt x="17251" y="71743"/>
                  </a:lnTo>
                  <a:lnTo>
                    <a:pt x="17251" y="71499"/>
                  </a:lnTo>
                  <a:lnTo>
                    <a:pt x="17251" y="71133"/>
                  </a:lnTo>
                  <a:lnTo>
                    <a:pt x="17251" y="69792"/>
                  </a:lnTo>
                  <a:lnTo>
                    <a:pt x="17251" y="68329"/>
                  </a:lnTo>
                  <a:lnTo>
                    <a:pt x="17311" y="66805"/>
                  </a:lnTo>
                  <a:lnTo>
                    <a:pt x="17433" y="65221"/>
                  </a:lnTo>
                  <a:lnTo>
                    <a:pt x="17616" y="63636"/>
                  </a:lnTo>
                  <a:lnTo>
                    <a:pt x="17677" y="62051"/>
                  </a:lnTo>
                  <a:lnTo>
                    <a:pt x="17677" y="60405"/>
                  </a:lnTo>
                  <a:lnTo>
                    <a:pt x="17616" y="58820"/>
                  </a:lnTo>
                  <a:lnTo>
                    <a:pt x="17494" y="57175"/>
                  </a:lnTo>
                  <a:lnTo>
                    <a:pt x="17372" y="55529"/>
                  </a:lnTo>
                  <a:lnTo>
                    <a:pt x="17311" y="55163"/>
                  </a:lnTo>
                  <a:lnTo>
                    <a:pt x="17372" y="54798"/>
                  </a:lnTo>
                  <a:lnTo>
                    <a:pt x="17433" y="54066"/>
                  </a:lnTo>
                  <a:lnTo>
                    <a:pt x="17616" y="52481"/>
                  </a:lnTo>
                  <a:lnTo>
                    <a:pt x="17677" y="50897"/>
                  </a:lnTo>
                  <a:lnTo>
                    <a:pt x="17616" y="49129"/>
                  </a:lnTo>
                  <a:lnTo>
                    <a:pt x="17555" y="48215"/>
                  </a:lnTo>
                  <a:lnTo>
                    <a:pt x="17555" y="47300"/>
                  </a:lnTo>
                  <a:lnTo>
                    <a:pt x="17616" y="45898"/>
                  </a:lnTo>
                  <a:lnTo>
                    <a:pt x="17677" y="44436"/>
                  </a:lnTo>
                  <a:close/>
                  <a:moveTo>
                    <a:pt x="17555" y="1"/>
                  </a:moveTo>
                  <a:lnTo>
                    <a:pt x="16824" y="123"/>
                  </a:lnTo>
                  <a:lnTo>
                    <a:pt x="16214" y="245"/>
                  </a:lnTo>
                  <a:lnTo>
                    <a:pt x="15666" y="488"/>
                  </a:lnTo>
                  <a:lnTo>
                    <a:pt x="15178" y="854"/>
                  </a:lnTo>
                  <a:lnTo>
                    <a:pt x="14751" y="1281"/>
                  </a:lnTo>
                  <a:lnTo>
                    <a:pt x="14508" y="1586"/>
                  </a:lnTo>
                  <a:lnTo>
                    <a:pt x="14325" y="1951"/>
                  </a:lnTo>
                  <a:lnTo>
                    <a:pt x="14020" y="2683"/>
                  </a:lnTo>
                  <a:lnTo>
                    <a:pt x="13837" y="3475"/>
                  </a:lnTo>
                  <a:lnTo>
                    <a:pt x="13776" y="4268"/>
                  </a:lnTo>
                  <a:lnTo>
                    <a:pt x="13776" y="5060"/>
                  </a:lnTo>
                  <a:lnTo>
                    <a:pt x="13837" y="5852"/>
                  </a:lnTo>
                  <a:lnTo>
                    <a:pt x="13959" y="6645"/>
                  </a:lnTo>
                  <a:lnTo>
                    <a:pt x="14142" y="7376"/>
                  </a:lnTo>
                  <a:lnTo>
                    <a:pt x="14386" y="8108"/>
                  </a:lnTo>
                  <a:lnTo>
                    <a:pt x="14751" y="8839"/>
                  </a:lnTo>
                  <a:lnTo>
                    <a:pt x="15056" y="9388"/>
                  </a:lnTo>
                  <a:lnTo>
                    <a:pt x="15300" y="9631"/>
                  </a:lnTo>
                  <a:lnTo>
                    <a:pt x="15544" y="9875"/>
                  </a:lnTo>
                  <a:lnTo>
                    <a:pt x="15605" y="9997"/>
                  </a:lnTo>
                  <a:lnTo>
                    <a:pt x="15605" y="10119"/>
                  </a:lnTo>
                  <a:lnTo>
                    <a:pt x="15605" y="10424"/>
                  </a:lnTo>
                  <a:lnTo>
                    <a:pt x="15605" y="11155"/>
                  </a:lnTo>
                  <a:lnTo>
                    <a:pt x="15544" y="11399"/>
                  </a:lnTo>
                  <a:lnTo>
                    <a:pt x="15422" y="11643"/>
                  </a:lnTo>
                  <a:lnTo>
                    <a:pt x="15239" y="11887"/>
                  </a:lnTo>
                  <a:lnTo>
                    <a:pt x="15056" y="12070"/>
                  </a:lnTo>
                  <a:lnTo>
                    <a:pt x="14690" y="12252"/>
                  </a:lnTo>
                  <a:lnTo>
                    <a:pt x="14325" y="12313"/>
                  </a:lnTo>
                  <a:lnTo>
                    <a:pt x="13532" y="12496"/>
                  </a:lnTo>
                  <a:lnTo>
                    <a:pt x="12801" y="12740"/>
                  </a:lnTo>
                  <a:lnTo>
                    <a:pt x="12069" y="12984"/>
                  </a:lnTo>
                  <a:lnTo>
                    <a:pt x="11399" y="13350"/>
                  </a:lnTo>
                  <a:lnTo>
                    <a:pt x="10729" y="13776"/>
                  </a:lnTo>
                  <a:lnTo>
                    <a:pt x="10180" y="14325"/>
                  </a:lnTo>
                  <a:lnTo>
                    <a:pt x="9753" y="14873"/>
                  </a:lnTo>
                  <a:lnTo>
                    <a:pt x="9570" y="15239"/>
                  </a:lnTo>
                  <a:lnTo>
                    <a:pt x="9388" y="15544"/>
                  </a:lnTo>
                  <a:lnTo>
                    <a:pt x="9266" y="15971"/>
                  </a:lnTo>
                  <a:lnTo>
                    <a:pt x="9205" y="16336"/>
                  </a:lnTo>
                  <a:lnTo>
                    <a:pt x="9144" y="16946"/>
                  </a:lnTo>
                  <a:lnTo>
                    <a:pt x="9083" y="17555"/>
                  </a:lnTo>
                  <a:lnTo>
                    <a:pt x="9022" y="18348"/>
                  </a:lnTo>
                  <a:lnTo>
                    <a:pt x="8961" y="19140"/>
                  </a:lnTo>
                  <a:lnTo>
                    <a:pt x="8778" y="19932"/>
                  </a:lnTo>
                  <a:lnTo>
                    <a:pt x="8108" y="23102"/>
                  </a:lnTo>
                  <a:lnTo>
                    <a:pt x="7803" y="24687"/>
                  </a:lnTo>
                  <a:lnTo>
                    <a:pt x="7742" y="25235"/>
                  </a:lnTo>
                  <a:lnTo>
                    <a:pt x="7559" y="25784"/>
                  </a:lnTo>
                  <a:lnTo>
                    <a:pt x="7376" y="26211"/>
                  </a:lnTo>
                  <a:lnTo>
                    <a:pt x="7071" y="26637"/>
                  </a:lnTo>
                  <a:lnTo>
                    <a:pt x="6767" y="27003"/>
                  </a:lnTo>
                  <a:lnTo>
                    <a:pt x="6523" y="27430"/>
                  </a:lnTo>
                  <a:lnTo>
                    <a:pt x="6218" y="27917"/>
                  </a:lnTo>
                  <a:lnTo>
                    <a:pt x="5974" y="28405"/>
                  </a:lnTo>
                  <a:lnTo>
                    <a:pt x="5608" y="29502"/>
                  </a:lnTo>
                  <a:lnTo>
                    <a:pt x="5304" y="30599"/>
                  </a:lnTo>
                  <a:lnTo>
                    <a:pt x="5060" y="31696"/>
                  </a:lnTo>
                  <a:lnTo>
                    <a:pt x="4755" y="33037"/>
                  </a:lnTo>
                  <a:lnTo>
                    <a:pt x="4572" y="33647"/>
                  </a:lnTo>
                  <a:lnTo>
                    <a:pt x="4389" y="34256"/>
                  </a:lnTo>
                  <a:lnTo>
                    <a:pt x="4267" y="34561"/>
                  </a:lnTo>
                  <a:lnTo>
                    <a:pt x="4085" y="34927"/>
                  </a:lnTo>
                  <a:lnTo>
                    <a:pt x="4024" y="35049"/>
                  </a:lnTo>
                  <a:lnTo>
                    <a:pt x="3902" y="35110"/>
                  </a:lnTo>
                  <a:lnTo>
                    <a:pt x="3597" y="35110"/>
                  </a:lnTo>
                  <a:lnTo>
                    <a:pt x="3292" y="35232"/>
                  </a:lnTo>
                  <a:lnTo>
                    <a:pt x="2987" y="35354"/>
                  </a:lnTo>
                  <a:lnTo>
                    <a:pt x="2683" y="35536"/>
                  </a:lnTo>
                  <a:lnTo>
                    <a:pt x="2439" y="35719"/>
                  </a:lnTo>
                  <a:lnTo>
                    <a:pt x="1890" y="36268"/>
                  </a:lnTo>
                  <a:lnTo>
                    <a:pt x="1464" y="36755"/>
                  </a:lnTo>
                  <a:lnTo>
                    <a:pt x="1037" y="37243"/>
                  </a:lnTo>
                  <a:lnTo>
                    <a:pt x="793" y="37426"/>
                  </a:lnTo>
                  <a:lnTo>
                    <a:pt x="488" y="37609"/>
                  </a:lnTo>
                  <a:lnTo>
                    <a:pt x="245" y="37792"/>
                  </a:lnTo>
                  <a:lnTo>
                    <a:pt x="123" y="37914"/>
                  </a:lnTo>
                  <a:lnTo>
                    <a:pt x="1" y="38036"/>
                  </a:lnTo>
                  <a:lnTo>
                    <a:pt x="1" y="38218"/>
                  </a:lnTo>
                  <a:lnTo>
                    <a:pt x="123" y="38401"/>
                  </a:lnTo>
                  <a:lnTo>
                    <a:pt x="366" y="38523"/>
                  </a:lnTo>
                  <a:lnTo>
                    <a:pt x="671" y="38523"/>
                  </a:lnTo>
                  <a:lnTo>
                    <a:pt x="976" y="38462"/>
                  </a:lnTo>
                  <a:lnTo>
                    <a:pt x="1220" y="38401"/>
                  </a:lnTo>
                  <a:lnTo>
                    <a:pt x="1464" y="38218"/>
                  </a:lnTo>
                  <a:lnTo>
                    <a:pt x="1646" y="38036"/>
                  </a:lnTo>
                  <a:lnTo>
                    <a:pt x="1829" y="37853"/>
                  </a:lnTo>
                  <a:lnTo>
                    <a:pt x="1890" y="37792"/>
                  </a:lnTo>
                  <a:lnTo>
                    <a:pt x="1951" y="37792"/>
                  </a:lnTo>
                  <a:lnTo>
                    <a:pt x="1890" y="38036"/>
                  </a:lnTo>
                  <a:lnTo>
                    <a:pt x="1829" y="38218"/>
                  </a:lnTo>
                  <a:lnTo>
                    <a:pt x="1403" y="39011"/>
                  </a:lnTo>
                  <a:lnTo>
                    <a:pt x="915" y="39803"/>
                  </a:lnTo>
                  <a:lnTo>
                    <a:pt x="427" y="40596"/>
                  </a:lnTo>
                  <a:lnTo>
                    <a:pt x="366" y="40778"/>
                  </a:lnTo>
                  <a:lnTo>
                    <a:pt x="305" y="40961"/>
                  </a:lnTo>
                  <a:lnTo>
                    <a:pt x="366" y="41144"/>
                  </a:lnTo>
                  <a:lnTo>
                    <a:pt x="488" y="41266"/>
                  </a:lnTo>
                  <a:lnTo>
                    <a:pt x="671" y="41266"/>
                  </a:lnTo>
                  <a:lnTo>
                    <a:pt x="854" y="41144"/>
                  </a:lnTo>
                  <a:lnTo>
                    <a:pt x="1098" y="40900"/>
                  </a:lnTo>
                  <a:lnTo>
                    <a:pt x="2012" y="39620"/>
                  </a:lnTo>
                  <a:lnTo>
                    <a:pt x="1281" y="41083"/>
                  </a:lnTo>
                  <a:lnTo>
                    <a:pt x="1098" y="41510"/>
                  </a:lnTo>
                  <a:lnTo>
                    <a:pt x="1037" y="41754"/>
                  </a:lnTo>
                  <a:lnTo>
                    <a:pt x="1037" y="41997"/>
                  </a:lnTo>
                  <a:lnTo>
                    <a:pt x="1098" y="42119"/>
                  </a:lnTo>
                  <a:lnTo>
                    <a:pt x="1220" y="42241"/>
                  </a:lnTo>
                  <a:lnTo>
                    <a:pt x="1403" y="42241"/>
                  </a:lnTo>
                  <a:lnTo>
                    <a:pt x="1525" y="42180"/>
                  </a:lnTo>
                  <a:lnTo>
                    <a:pt x="1707" y="42058"/>
                  </a:lnTo>
                  <a:lnTo>
                    <a:pt x="1829" y="41936"/>
                  </a:lnTo>
                  <a:lnTo>
                    <a:pt x="2012" y="41571"/>
                  </a:lnTo>
                  <a:lnTo>
                    <a:pt x="2317" y="40839"/>
                  </a:lnTo>
                  <a:lnTo>
                    <a:pt x="2561" y="40230"/>
                  </a:lnTo>
                  <a:lnTo>
                    <a:pt x="2744" y="39925"/>
                  </a:lnTo>
                  <a:lnTo>
                    <a:pt x="2926" y="39620"/>
                  </a:lnTo>
                  <a:lnTo>
                    <a:pt x="2866" y="39925"/>
                  </a:lnTo>
                  <a:lnTo>
                    <a:pt x="2805" y="40230"/>
                  </a:lnTo>
                  <a:lnTo>
                    <a:pt x="2561" y="40778"/>
                  </a:lnTo>
                  <a:lnTo>
                    <a:pt x="2256" y="41571"/>
                  </a:lnTo>
                  <a:lnTo>
                    <a:pt x="2134" y="41876"/>
                  </a:lnTo>
                  <a:lnTo>
                    <a:pt x="2134" y="42058"/>
                  </a:lnTo>
                  <a:lnTo>
                    <a:pt x="2195" y="42241"/>
                  </a:lnTo>
                  <a:lnTo>
                    <a:pt x="2317" y="42363"/>
                  </a:lnTo>
                  <a:lnTo>
                    <a:pt x="2622" y="42363"/>
                  </a:lnTo>
                  <a:lnTo>
                    <a:pt x="2744" y="42241"/>
                  </a:lnTo>
                  <a:lnTo>
                    <a:pt x="2926" y="41997"/>
                  </a:lnTo>
                  <a:lnTo>
                    <a:pt x="3109" y="41693"/>
                  </a:lnTo>
                  <a:lnTo>
                    <a:pt x="3414" y="40900"/>
                  </a:lnTo>
                  <a:lnTo>
                    <a:pt x="3719" y="40108"/>
                  </a:lnTo>
                  <a:lnTo>
                    <a:pt x="3597" y="40717"/>
                  </a:lnTo>
                  <a:lnTo>
                    <a:pt x="3536" y="41022"/>
                  </a:lnTo>
                  <a:lnTo>
                    <a:pt x="3536" y="41388"/>
                  </a:lnTo>
                  <a:lnTo>
                    <a:pt x="3536" y="41571"/>
                  </a:lnTo>
                  <a:lnTo>
                    <a:pt x="3597" y="41754"/>
                  </a:lnTo>
                  <a:lnTo>
                    <a:pt x="3780" y="41815"/>
                  </a:lnTo>
                  <a:lnTo>
                    <a:pt x="3902" y="41815"/>
                  </a:lnTo>
                  <a:lnTo>
                    <a:pt x="3963" y="41754"/>
                  </a:lnTo>
                  <a:lnTo>
                    <a:pt x="4085" y="41632"/>
                  </a:lnTo>
                  <a:lnTo>
                    <a:pt x="4206" y="41449"/>
                  </a:lnTo>
                  <a:lnTo>
                    <a:pt x="4328" y="41144"/>
                  </a:lnTo>
                  <a:lnTo>
                    <a:pt x="4694" y="39864"/>
                  </a:lnTo>
                  <a:lnTo>
                    <a:pt x="4938" y="39316"/>
                  </a:lnTo>
                  <a:lnTo>
                    <a:pt x="5243" y="38767"/>
                  </a:lnTo>
                  <a:lnTo>
                    <a:pt x="5547" y="37975"/>
                  </a:lnTo>
                  <a:lnTo>
                    <a:pt x="5730" y="37548"/>
                  </a:lnTo>
                  <a:lnTo>
                    <a:pt x="5852" y="37121"/>
                  </a:lnTo>
                  <a:lnTo>
                    <a:pt x="5852" y="36755"/>
                  </a:lnTo>
                  <a:lnTo>
                    <a:pt x="5852" y="36390"/>
                  </a:lnTo>
                  <a:lnTo>
                    <a:pt x="5791" y="36329"/>
                  </a:lnTo>
                  <a:lnTo>
                    <a:pt x="5791" y="36268"/>
                  </a:lnTo>
                  <a:lnTo>
                    <a:pt x="5913" y="36085"/>
                  </a:lnTo>
                  <a:lnTo>
                    <a:pt x="6218" y="35597"/>
                  </a:lnTo>
                  <a:lnTo>
                    <a:pt x="7620" y="33464"/>
                  </a:lnTo>
                  <a:lnTo>
                    <a:pt x="8351" y="32245"/>
                  </a:lnTo>
                  <a:lnTo>
                    <a:pt x="9083" y="30965"/>
                  </a:lnTo>
                  <a:lnTo>
                    <a:pt x="9388" y="30355"/>
                  </a:lnTo>
                  <a:lnTo>
                    <a:pt x="9692" y="29746"/>
                  </a:lnTo>
                  <a:lnTo>
                    <a:pt x="9936" y="29075"/>
                  </a:lnTo>
                  <a:lnTo>
                    <a:pt x="10119" y="28405"/>
                  </a:lnTo>
                  <a:lnTo>
                    <a:pt x="10241" y="27673"/>
                  </a:lnTo>
                  <a:lnTo>
                    <a:pt x="10363" y="27369"/>
                  </a:lnTo>
                  <a:lnTo>
                    <a:pt x="10546" y="27003"/>
                  </a:lnTo>
                  <a:lnTo>
                    <a:pt x="10911" y="26333"/>
                  </a:lnTo>
                  <a:lnTo>
                    <a:pt x="11277" y="25601"/>
                  </a:lnTo>
                  <a:lnTo>
                    <a:pt x="11765" y="24321"/>
                  </a:lnTo>
                  <a:lnTo>
                    <a:pt x="12252" y="22980"/>
                  </a:lnTo>
                  <a:lnTo>
                    <a:pt x="12496" y="24016"/>
                  </a:lnTo>
                  <a:lnTo>
                    <a:pt x="12740" y="25113"/>
                  </a:lnTo>
                  <a:lnTo>
                    <a:pt x="12862" y="25662"/>
                  </a:lnTo>
                  <a:lnTo>
                    <a:pt x="12923" y="26272"/>
                  </a:lnTo>
                  <a:lnTo>
                    <a:pt x="12923" y="26881"/>
                  </a:lnTo>
                  <a:lnTo>
                    <a:pt x="12801" y="27430"/>
                  </a:lnTo>
                  <a:lnTo>
                    <a:pt x="12618" y="28222"/>
                  </a:lnTo>
                  <a:lnTo>
                    <a:pt x="12374" y="29014"/>
                  </a:lnTo>
                  <a:lnTo>
                    <a:pt x="11765" y="30477"/>
                  </a:lnTo>
                  <a:lnTo>
                    <a:pt x="11155" y="32001"/>
                  </a:lnTo>
                  <a:lnTo>
                    <a:pt x="10729" y="33525"/>
                  </a:lnTo>
                  <a:lnTo>
                    <a:pt x="10546" y="34317"/>
                  </a:lnTo>
                  <a:lnTo>
                    <a:pt x="10363" y="35171"/>
                  </a:lnTo>
                  <a:lnTo>
                    <a:pt x="10302" y="35963"/>
                  </a:lnTo>
                  <a:lnTo>
                    <a:pt x="10241" y="36755"/>
                  </a:lnTo>
                  <a:lnTo>
                    <a:pt x="10180" y="37609"/>
                  </a:lnTo>
                  <a:lnTo>
                    <a:pt x="10241" y="38401"/>
                  </a:lnTo>
                  <a:lnTo>
                    <a:pt x="10302" y="39255"/>
                  </a:lnTo>
                  <a:lnTo>
                    <a:pt x="10424" y="40047"/>
                  </a:lnTo>
                  <a:lnTo>
                    <a:pt x="10668" y="41693"/>
                  </a:lnTo>
                  <a:lnTo>
                    <a:pt x="11033" y="43338"/>
                  </a:lnTo>
                  <a:lnTo>
                    <a:pt x="11948" y="46508"/>
                  </a:lnTo>
                  <a:lnTo>
                    <a:pt x="12374" y="48093"/>
                  </a:lnTo>
                  <a:lnTo>
                    <a:pt x="12740" y="49678"/>
                  </a:lnTo>
                  <a:lnTo>
                    <a:pt x="12984" y="51323"/>
                  </a:lnTo>
                  <a:lnTo>
                    <a:pt x="13045" y="52116"/>
                  </a:lnTo>
                  <a:lnTo>
                    <a:pt x="13106" y="52908"/>
                  </a:lnTo>
                  <a:lnTo>
                    <a:pt x="13045" y="54249"/>
                  </a:lnTo>
                  <a:lnTo>
                    <a:pt x="12984" y="55529"/>
                  </a:lnTo>
                  <a:lnTo>
                    <a:pt x="12801" y="57175"/>
                  </a:lnTo>
                  <a:lnTo>
                    <a:pt x="12679" y="58028"/>
                  </a:lnTo>
                  <a:lnTo>
                    <a:pt x="12618" y="58820"/>
                  </a:lnTo>
                  <a:lnTo>
                    <a:pt x="12618" y="59674"/>
                  </a:lnTo>
                  <a:lnTo>
                    <a:pt x="12679" y="60527"/>
                  </a:lnTo>
                  <a:lnTo>
                    <a:pt x="12801" y="61320"/>
                  </a:lnTo>
                  <a:lnTo>
                    <a:pt x="12923" y="62173"/>
                  </a:lnTo>
                  <a:lnTo>
                    <a:pt x="13289" y="63819"/>
                  </a:lnTo>
                  <a:lnTo>
                    <a:pt x="13654" y="65464"/>
                  </a:lnTo>
                  <a:lnTo>
                    <a:pt x="14447" y="68756"/>
                  </a:lnTo>
                  <a:lnTo>
                    <a:pt x="14812" y="70402"/>
                  </a:lnTo>
                  <a:lnTo>
                    <a:pt x="14934" y="71255"/>
                  </a:lnTo>
                  <a:lnTo>
                    <a:pt x="15056" y="72047"/>
                  </a:lnTo>
                  <a:lnTo>
                    <a:pt x="15117" y="72474"/>
                  </a:lnTo>
                  <a:lnTo>
                    <a:pt x="15056" y="72840"/>
                  </a:lnTo>
                  <a:lnTo>
                    <a:pt x="14873" y="73632"/>
                  </a:lnTo>
                  <a:lnTo>
                    <a:pt x="14569" y="74363"/>
                  </a:lnTo>
                  <a:lnTo>
                    <a:pt x="14203" y="75034"/>
                  </a:lnTo>
                  <a:lnTo>
                    <a:pt x="13837" y="75522"/>
                  </a:lnTo>
                  <a:lnTo>
                    <a:pt x="13410" y="75887"/>
                  </a:lnTo>
                  <a:lnTo>
                    <a:pt x="13289" y="76070"/>
                  </a:lnTo>
                  <a:lnTo>
                    <a:pt x="13289" y="76253"/>
                  </a:lnTo>
                  <a:lnTo>
                    <a:pt x="13289" y="76497"/>
                  </a:lnTo>
                  <a:lnTo>
                    <a:pt x="13410" y="76619"/>
                  </a:lnTo>
                  <a:lnTo>
                    <a:pt x="13593" y="76741"/>
                  </a:lnTo>
                  <a:lnTo>
                    <a:pt x="13776" y="76802"/>
                  </a:lnTo>
                  <a:lnTo>
                    <a:pt x="14264" y="76802"/>
                  </a:lnTo>
                  <a:lnTo>
                    <a:pt x="14508" y="76984"/>
                  </a:lnTo>
                  <a:lnTo>
                    <a:pt x="14812" y="77045"/>
                  </a:lnTo>
                  <a:lnTo>
                    <a:pt x="15239" y="77167"/>
                  </a:lnTo>
                  <a:lnTo>
                    <a:pt x="15605" y="77167"/>
                  </a:lnTo>
                  <a:lnTo>
                    <a:pt x="15971" y="77106"/>
                  </a:lnTo>
                  <a:lnTo>
                    <a:pt x="16092" y="77106"/>
                  </a:lnTo>
                  <a:lnTo>
                    <a:pt x="16214" y="77167"/>
                  </a:lnTo>
                  <a:lnTo>
                    <a:pt x="16397" y="77289"/>
                  </a:lnTo>
                  <a:lnTo>
                    <a:pt x="16580" y="77289"/>
                  </a:lnTo>
                  <a:lnTo>
                    <a:pt x="16946" y="77350"/>
                  </a:lnTo>
                  <a:lnTo>
                    <a:pt x="17311" y="77289"/>
                  </a:lnTo>
                  <a:lnTo>
                    <a:pt x="17433" y="77228"/>
                  </a:lnTo>
                  <a:lnTo>
                    <a:pt x="17494" y="77106"/>
                  </a:lnTo>
                  <a:lnTo>
                    <a:pt x="17555" y="76863"/>
                  </a:lnTo>
                  <a:lnTo>
                    <a:pt x="17677" y="76131"/>
                  </a:lnTo>
                  <a:lnTo>
                    <a:pt x="17677" y="75339"/>
                  </a:lnTo>
                  <a:lnTo>
                    <a:pt x="17738" y="76131"/>
                  </a:lnTo>
                  <a:lnTo>
                    <a:pt x="17799" y="76924"/>
                  </a:lnTo>
                  <a:lnTo>
                    <a:pt x="17860" y="77106"/>
                  </a:lnTo>
                  <a:lnTo>
                    <a:pt x="17921" y="77228"/>
                  </a:lnTo>
                  <a:lnTo>
                    <a:pt x="18043" y="77289"/>
                  </a:lnTo>
                  <a:lnTo>
                    <a:pt x="18226" y="77350"/>
                  </a:lnTo>
                  <a:lnTo>
                    <a:pt x="18470" y="77350"/>
                  </a:lnTo>
                  <a:lnTo>
                    <a:pt x="18835" y="77289"/>
                  </a:lnTo>
                  <a:lnTo>
                    <a:pt x="19140" y="77167"/>
                  </a:lnTo>
                  <a:lnTo>
                    <a:pt x="19262" y="77106"/>
                  </a:lnTo>
                  <a:lnTo>
                    <a:pt x="19384" y="77106"/>
                  </a:lnTo>
                  <a:lnTo>
                    <a:pt x="19750" y="77167"/>
                  </a:lnTo>
                  <a:lnTo>
                    <a:pt x="20176" y="77167"/>
                  </a:lnTo>
                  <a:lnTo>
                    <a:pt x="20542" y="77106"/>
                  </a:lnTo>
                  <a:lnTo>
                    <a:pt x="20847" y="76924"/>
                  </a:lnTo>
                  <a:lnTo>
                    <a:pt x="21152" y="76802"/>
                  </a:lnTo>
                  <a:lnTo>
                    <a:pt x="21578" y="76802"/>
                  </a:lnTo>
                  <a:lnTo>
                    <a:pt x="21761" y="76741"/>
                  </a:lnTo>
                  <a:lnTo>
                    <a:pt x="21944" y="76619"/>
                  </a:lnTo>
                  <a:lnTo>
                    <a:pt x="22066" y="76436"/>
                  </a:lnTo>
                  <a:lnTo>
                    <a:pt x="22127" y="76253"/>
                  </a:lnTo>
                  <a:lnTo>
                    <a:pt x="22066" y="76070"/>
                  </a:lnTo>
                  <a:lnTo>
                    <a:pt x="21883" y="75887"/>
                  </a:lnTo>
                  <a:lnTo>
                    <a:pt x="21639" y="75704"/>
                  </a:lnTo>
                  <a:lnTo>
                    <a:pt x="21395" y="75461"/>
                  </a:lnTo>
                  <a:lnTo>
                    <a:pt x="21030" y="74851"/>
                  </a:lnTo>
                  <a:lnTo>
                    <a:pt x="20725" y="74242"/>
                  </a:lnTo>
                  <a:lnTo>
                    <a:pt x="20481" y="73571"/>
                  </a:lnTo>
                  <a:lnTo>
                    <a:pt x="20298" y="72901"/>
                  </a:lnTo>
                  <a:lnTo>
                    <a:pt x="20237" y="72718"/>
                  </a:lnTo>
                  <a:lnTo>
                    <a:pt x="20237" y="72474"/>
                  </a:lnTo>
                  <a:lnTo>
                    <a:pt x="20298" y="72047"/>
                  </a:lnTo>
                  <a:lnTo>
                    <a:pt x="20420" y="71194"/>
                  </a:lnTo>
                  <a:lnTo>
                    <a:pt x="20603" y="70402"/>
                  </a:lnTo>
                  <a:lnTo>
                    <a:pt x="20908" y="68756"/>
                  </a:lnTo>
                  <a:lnTo>
                    <a:pt x="21334" y="67110"/>
                  </a:lnTo>
                  <a:lnTo>
                    <a:pt x="22127" y="63819"/>
                  </a:lnTo>
                  <a:lnTo>
                    <a:pt x="22432" y="62173"/>
                  </a:lnTo>
                  <a:lnTo>
                    <a:pt x="22736" y="60527"/>
                  </a:lnTo>
                  <a:lnTo>
                    <a:pt x="22736" y="59674"/>
                  </a:lnTo>
                  <a:lnTo>
                    <a:pt x="22736" y="58820"/>
                  </a:lnTo>
                  <a:lnTo>
                    <a:pt x="22675" y="57967"/>
                  </a:lnTo>
                  <a:lnTo>
                    <a:pt x="22554" y="57114"/>
                  </a:lnTo>
                  <a:lnTo>
                    <a:pt x="22371" y="55468"/>
                  </a:lnTo>
                  <a:lnTo>
                    <a:pt x="22310" y="53822"/>
                  </a:lnTo>
                  <a:lnTo>
                    <a:pt x="22310" y="52359"/>
                  </a:lnTo>
                  <a:lnTo>
                    <a:pt x="22432" y="50958"/>
                  </a:lnTo>
                  <a:lnTo>
                    <a:pt x="22675" y="49556"/>
                  </a:lnTo>
                  <a:lnTo>
                    <a:pt x="22980" y="48154"/>
                  </a:lnTo>
                  <a:lnTo>
                    <a:pt x="23894" y="44923"/>
                  </a:lnTo>
                  <a:lnTo>
                    <a:pt x="24321" y="43338"/>
                  </a:lnTo>
                  <a:lnTo>
                    <a:pt x="24687" y="41693"/>
                  </a:lnTo>
                  <a:lnTo>
                    <a:pt x="24931" y="40047"/>
                  </a:lnTo>
                  <a:lnTo>
                    <a:pt x="25114" y="38401"/>
                  </a:lnTo>
                  <a:lnTo>
                    <a:pt x="25175" y="37609"/>
                  </a:lnTo>
                  <a:lnTo>
                    <a:pt x="25175" y="36755"/>
                  </a:lnTo>
                  <a:lnTo>
                    <a:pt x="25114" y="35902"/>
                  </a:lnTo>
                  <a:lnTo>
                    <a:pt x="24992" y="35049"/>
                  </a:lnTo>
                  <a:lnTo>
                    <a:pt x="24870" y="34256"/>
                  </a:lnTo>
                  <a:lnTo>
                    <a:pt x="24626" y="33464"/>
                  </a:lnTo>
                  <a:lnTo>
                    <a:pt x="24199" y="31940"/>
                  </a:lnTo>
                  <a:lnTo>
                    <a:pt x="23894" y="31209"/>
                  </a:lnTo>
                  <a:lnTo>
                    <a:pt x="23590" y="30477"/>
                  </a:lnTo>
                  <a:lnTo>
                    <a:pt x="23285" y="29746"/>
                  </a:lnTo>
                  <a:lnTo>
                    <a:pt x="22980" y="29014"/>
                  </a:lnTo>
                  <a:lnTo>
                    <a:pt x="22736" y="28222"/>
                  </a:lnTo>
                  <a:lnTo>
                    <a:pt x="22554" y="27430"/>
                  </a:lnTo>
                  <a:lnTo>
                    <a:pt x="22432" y="26576"/>
                  </a:lnTo>
                  <a:lnTo>
                    <a:pt x="22493" y="25784"/>
                  </a:lnTo>
                  <a:lnTo>
                    <a:pt x="22614" y="25174"/>
                  </a:lnTo>
                  <a:lnTo>
                    <a:pt x="22736" y="24565"/>
                  </a:lnTo>
                  <a:lnTo>
                    <a:pt x="23163" y="22980"/>
                  </a:lnTo>
                  <a:lnTo>
                    <a:pt x="23529" y="24138"/>
                  </a:lnTo>
                  <a:lnTo>
                    <a:pt x="23955" y="25296"/>
                  </a:lnTo>
                  <a:lnTo>
                    <a:pt x="24260" y="25967"/>
                  </a:lnTo>
                  <a:lnTo>
                    <a:pt x="24565" y="26576"/>
                  </a:lnTo>
                  <a:lnTo>
                    <a:pt x="24870" y="27125"/>
                  </a:lnTo>
                  <a:lnTo>
                    <a:pt x="25114" y="27734"/>
                  </a:lnTo>
                  <a:lnTo>
                    <a:pt x="25418" y="29075"/>
                  </a:lnTo>
                  <a:lnTo>
                    <a:pt x="25662" y="29685"/>
                  </a:lnTo>
                  <a:lnTo>
                    <a:pt x="25967" y="30355"/>
                  </a:lnTo>
                  <a:lnTo>
                    <a:pt x="26637" y="31635"/>
                  </a:lnTo>
                  <a:lnTo>
                    <a:pt x="27369" y="32855"/>
                  </a:lnTo>
                  <a:lnTo>
                    <a:pt x="28832" y="35171"/>
                  </a:lnTo>
                  <a:lnTo>
                    <a:pt x="29441" y="36085"/>
                  </a:lnTo>
                  <a:lnTo>
                    <a:pt x="29563" y="36207"/>
                  </a:lnTo>
                  <a:lnTo>
                    <a:pt x="29563" y="36329"/>
                  </a:lnTo>
                  <a:lnTo>
                    <a:pt x="29502" y="36390"/>
                  </a:lnTo>
                  <a:lnTo>
                    <a:pt x="29502" y="36755"/>
                  </a:lnTo>
                  <a:lnTo>
                    <a:pt x="29502" y="37121"/>
                  </a:lnTo>
                  <a:lnTo>
                    <a:pt x="29624" y="37487"/>
                  </a:lnTo>
                  <a:lnTo>
                    <a:pt x="29868" y="38157"/>
                  </a:lnTo>
                  <a:lnTo>
                    <a:pt x="30538" y="39498"/>
                  </a:lnTo>
                  <a:lnTo>
                    <a:pt x="30660" y="39803"/>
                  </a:lnTo>
                  <a:lnTo>
                    <a:pt x="30721" y="40108"/>
                  </a:lnTo>
                  <a:lnTo>
                    <a:pt x="30904" y="40717"/>
                  </a:lnTo>
                  <a:lnTo>
                    <a:pt x="31026" y="41205"/>
                  </a:lnTo>
                  <a:lnTo>
                    <a:pt x="31148" y="41449"/>
                  </a:lnTo>
                  <a:lnTo>
                    <a:pt x="31270" y="41632"/>
                  </a:lnTo>
                  <a:lnTo>
                    <a:pt x="31453" y="41754"/>
                  </a:lnTo>
                  <a:lnTo>
                    <a:pt x="31636" y="41815"/>
                  </a:lnTo>
                  <a:lnTo>
                    <a:pt x="31757" y="41693"/>
                  </a:lnTo>
                  <a:lnTo>
                    <a:pt x="31879" y="41449"/>
                  </a:lnTo>
                  <a:lnTo>
                    <a:pt x="31818" y="41144"/>
                  </a:lnTo>
                  <a:lnTo>
                    <a:pt x="31757" y="40778"/>
                  </a:lnTo>
                  <a:lnTo>
                    <a:pt x="31636" y="40108"/>
                  </a:lnTo>
                  <a:lnTo>
                    <a:pt x="31940" y="40900"/>
                  </a:lnTo>
                  <a:lnTo>
                    <a:pt x="32245" y="41632"/>
                  </a:lnTo>
                  <a:lnTo>
                    <a:pt x="32428" y="41997"/>
                  </a:lnTo>
                  <a:lnTo>
                    <a:pt x="32611" y="42241"/>
                  </a:lnTo>
                  <a:lnTo>
                    <a:pt x="32733" y="42363"/>
                  </a:lnTo>
                  <a:lnTo>
                    <a:pt x="33038" y="42363"/>
                  </a:lnTo>
                  <a:lnTo>
                    <a:pt x="33159" y="42241"/>
                  </a:lnTo>
                  <a:lnTo>
                    <a:pt x="33220" y="42058"/>
                  </a:lnTo>
                  <a:lnTo>
                    <a:pt x="33220" y="41876"/>
                  </a:lnTo>
                  <a:lnTo>
                    <a:pt x="33098" y="41571"/>
                  </a:lnTo>
                  <a:lnTo>
                    <a:pt x="32794" y="40778"/>
                  </a:lnTo>
                  <a:lnTo>
                    <a:pt x="32550" y="40230"/>
                  </a:lnTo>
                  <a:lnTo>
                    <a:pt x="32489" y="39925"/>
                  </a:lnTo>
                  <a:lnTo>
                    <a:pt x="32428" y="39620"/>
                  </a:lnTo>
                  <a:lnTo>
                    <a:pt x="32611" y="39925"/>
                  </a:lnTo>
                  <a:lnTo>
                    <a:pt x="32794" y="40230"/>
                  </a:lnTo>
                  <a:lnTo>
                    <a:pt x="33098" y="40900"/>
                  </a:lnTo>
                  <a:lnTo>
                    <a:pt x="33403" y="41632"/>
                  </a:lnTo>
                  <a:lnTo>
                    <a:pt x="33586" y="41936"/>
                  </a:lnTo>
                  <a:lnTo>
                    <a:pt x="33708" y="42119"/>
                  </a:lnTo>
                  <a:lnTo>
                    <a:pt x="33830" y="42180"/>
                  </a:lnTo>
                  <a:lnTo>
                    <a:pt x="34013" y="42241"/>
                  </a:lnTo>
                  <a:lnTo>
                    <a:pt x="34135" y="42180"/>
                  </a:lnTo>
                  <a:lnTo>
                    <a:pt x="34257" y="42119"/>
                  </a:lnTo>
                  <a:lnTo>
                    <a:pt x="34318" y="41936"/>
                  </a:lnTo>
                  <a:lnTo>
                    <a:pt x="34318" y="41754"/>
                  </a:lnTo>
                  <a:lnTo>
                    <a:pt x="34257" y="41510"/>
                  </a:lnTo>
                  <a:lnTo>
                    <a:pt x="34074" y="41083"/>
                  </a:lnTo>
                  <a:lnTo>
                    <a:pt x="33342" y="39620"/>
                  </a:lnTo>
                  <a:lnTo>
                    <a:pt x="34257" y="40839"/>
                  </a:lnTo>
                  <a:lnTo>
                    <a:pt x="34500" y="41144"/>
                  </a:lnTo>
                  <a:lnTo>
                    <a:pt x="34683" y="41266"/>
                  </a:lnTo>
                  <a:lnTo>
                    <a:pt x="34866" y="41266"/>
                  </a:lnTo>
                  <a:lnTo>
                    <a:pt x="34927" y="41205"/>
                  </a:lnTo>
                  <a:lnTo>
                    <a:pt x="34988" y="41144"/>
                  </a:lnTo>
                  <a:lnTo>
                    <a:pt x="35049" y="40961"/>
                  </a:lnTo>
                  <a:lnTo>
                    <a:pt x="34988" y="40778"/>
                  </a:lnTo>
                  <a:lnTo>
                    <a:pt x="34927" y="40596"/>
                  </a:lnTo>
                  <a:lnTo>
                    <a:pt x="34439" y="39803"/>
                  </a:lnTo>
                  <a:lnTo>
                    <a:pt x="34013" y="39011"/>
                  </a:lnTo>
                  <a:lnTo>
                    <a:pt x="33586" y="38218"/>
                  </a:lnTo>
                  <a:lnTo>
                    <a:pt x="33464" y="38036"/>
                  </a:lnTo>
                  <a:lnTo>
                    <a:pt x="33403" y="37792"/>
                  </a:lnTo>
                  <a:lnTo>
                    <a:pt x="33525" y="37792"/>
                  </a:lnTo>
                  <a:lnTo>
                    <a:pt x="33647" y="37914"/>
                  </a:lnTo>
                  <a:lnTo>
                    <a:pt x="33830" y="38218"/>
                  </a:lnTo>
                  <a:lnTo>
                    <a:pt x="34074" y="38340"/>
                  </a:lnTo>
                  <a:lnTo>
                    <a:pt x="34257" y="38401"/>
                  </a:lnTo>
                  <a:lnTo>
                    <a:pt x="34744" y="38523"/>
                  </a:lnTo>
                  <a:lnTo>
                    <a:pt x="35049" y="38523"/>
                  </a:lnTo>
                  <a:lnTo>
                    <a:pt x="35171" y="38462"/>
                  </a:lnTo>
                  <a:lnTo>
                    <a:pt x="35293" y="38340"/>
                  </a:lnTo>
                  <a:lnTo>
                    <a:pt x="35354" y="38157"/>
                  </a:lnTo>
                  <a:lnTo>
                    <a:pt x="35293" y="38036"/>
                  </a:lnTo>
                  <a:lnTo>
                    <a:pt x="35232" y="37853"/>
                  </a:lnTo>
                  <a:lnTo>
                    <a:pt x="35049" y="37731"/>
                  </a:lnTo>
                  <a:lnTo>
                    <a:pt x="34744" y="37548"/>
                  </a:lnTo>
                  <a:lnTo>
                    <a:pt x="34500" y="37365"/>
                  </a:lnTo>
                  <a:lnTo>
                    <a:pt x="34013" y="36877"/>
                  </a:lnTo>
                  <a:lnTo>
                    <a:pt x="33586" y="36390"/>
                  </a:lnTo>
                  <a:lnTo>
                    <a:pt x="33098" y="35902"/>
                  </a:lnTo>
                  <a:lnTo>
                    <a:pt x="32550" y="35415"/>
                  </a:lnTo>
                  <a:lnTo>
                    <a:pt x="32184" y="35293"/>
                  </a:lnTo>
                  <a:lnTo>
                    <a:pt x="31879" y="35110"/>
                  </a:lnTo>
                  <a:lnTo>
                    <a:pt x="31392" y="35110"/>
                  </a:lnTo>
                  <a:lnTo>
                    <a:pt x="31270" y="34988"/>
                  </a:lnTo>
                  <a:lnTo>
                    <a:pt x="31148" y="34805"/>
                  </a:lnTo>
                  <a:lnTo>
                    <a:pt x="31026" y="34439"/>
                  </a:lnTo>
                  <a:lnTo>
                    <a:pt x="30721" y="33647"/>
                  </a:lnTo>
                  <a:lnTo>
                    <a:pt x="30538" y="32794"/>
                  </a:lnTo>
                  <a:lnTo>
                    <a:pt x="30112" y="31026"/>
                  </a:lnTo>
                  <a:lnTo>
                    <a:pt x="29868" y="29990"/>
                  </a:lnTo>
                  <a:lnTo>
                    <a:pt x="29563" y="28954"/>
                  </a:lnTo>
                  <a:lnTo>
                    <a:pt x="29380" y="28405"/>
                  </a:lnTo>
                  <a:lnTo>
                    <a:pt x="29136" y="27917"/>
                  </a:lnTo>
                  <a:lnTo>
                    <a:pt x="28893" y="27430"/>
                  </a:lnTo>
                  <a:lnTo>
                    <a:pt x="28588" y="27003"/>
                  </a:lnTo>
                  <a:lnTo>
                    <a:pt x="28222" y="26515"/>
                  </a:lnTo>
                  <a:lnTo>
                    <a:pt x="28039" y="26272"/>
                  </a:lnTo>
                  <a:lnTo>
                    <a:pt x="27856" y="25967"/>
                  </a:lnTo>
                  <a:lnTo>
                    <a:pt x="27674" y="25479"/>
                  </a:lnTo>
                  <a:lnTo>
                    <a:pt x="27552" y="24931"/>
                  </a:lnTo>
                  <a:lnTo>
                    <a:pt x="27308" y="23468"/>
                  </a:lnTo>
                  <a:lnTo>
                    <a:pt x="27003" y="22066"/>
                  </a:lnTo>
                  <a:lnTo>
                    <a:pt x="26698" y="20664"/>
                  </a:lnTo>
                  <a:lnTo>
                    <a:pt x="26455" y="19262"/>
                  </a:lnTo>
                  <a:lnTo>
                    <a:pt x="26333" y="18470"/>
                  </a:lnTo>
                  <a:lnTo>
                    <a:pt x="26272" y="17616"/>
                  </a:lnTo>
                  <a:lnTo>
                    <a:pt x="26211" y="17129"/>
                  </a:lnTo>
                  <a:lnTo>
                    <a:pt x="26211" y="16580"/>
                  </a:lnTo>
                  <a:lnTo>
                    <a:pt x="26028" y="15849"/>
                  </a:lnTo>
                  <a:lnTo>
                    <a:pt x="25906" y="15483"/>
                  </a:lnTo>
                  <a:lnTo>
                    <a:pt x="25784" y="15178"/>
                  </a:lnTo>
                  <a:lnTo>
                    <a:pt x="25540" y="14812"/>
                  </a:lnTo>
                  <a:lnTo>
                    <a:pt x="25357" y="14508"/>
                  </a:lnTo>
                  <a:lnTo>
                    <a:pt x="24809" y="13959"/>
                  </a:lnTo>
                  <a:lnTo>
                    <a:pt x="24199" y="13471"/>
                  </a:lnTo>
                  <a:lnTo>
                    <a:pt x="23468" y="13106"/>
                  </a:lnTo>
                  <a:lnTo>
                    <a:pt x="22797" y="12801"/>
                  </a:lnTo>
                  <a:lnTo>
                    <a:pt x="22005" y="12557"/>
                  </a:lnTo>
                  <a:lnTo>
                    <a:pt x="21273" y="12374"/>
                  </a:lnTo>
                  <a:lnTo>
                    <a:pt x="20908" y="12313"/>
                  </a:lnTo>
                  <a:lnTo>
                    <a:pt x="20542" y="12191"/>
                  </a:lnTo>
                  <a:lnTo>
                    <a:pt x="20237" y="12009"/>
                  </a:lnTo>
                  <a:lnTo>
                    <a:pt x="19993" y="11765"/>
                  </a:lnTo>
                  <a:lnTo>
                    <a:pt x="19811" y="11521"/>
                  </a:lnTo>
                  <a:lnTo>
                    <a:pt x="19750" y="11155"/>
                  </a:lnTo>
                  <a:lnTo>
                    <a:pt x="19689" y="10850"/>
                  </a:lnTo>
                  <a:lnTo>
                    <a:pt x="19689" y="10485"/>
                  </a:lnTo>
                  <a:lnTo>
                    <a:pt x="19689" y="10119"/>
                  </a:lnTo>
                  <a:lnTo>
                    <a:pt x="19750" y="9997"/>
                  </a:lnTo>
                  <a:lnTo>
                    <a:pt x="19872" y="9875"/>
                  </a:lnTo>
                  <a:lnTo>
                    <a:pt x="20359" y="9327"/>
                  </a:lnTo>
                  <a:lnTo>
                    <a:pt x="20664" y="8717"/>
                  </a:lnTo>
                  <a:lnTo>
                    <a:pt x="21030" y="8047"/>
                  </a:lnTo>
                  <a:lnTo>
                    <a:pt x="21273" y="7315"/>
                  </a:lnTo>
                  <a:lnTo>
                    <a:pt x="21395" y="6523"/>
                  </a:lnTo>
                  <a:lnTo>
                    <a:pt x="21517" y="5730"/>
                  </a:lnTo>
                  <a:lnTo>
                    <a:pt x="21578" y="4938"/>
                  </a:lnTo>
                  <a:lnTo>
                    <a:pt x="21578" y="4085"/>
                  </a:lnTo>
                  <a:lnTo>
                    <a:pt x="21456" y="3292"/>
                  </a:lnTo>
                  <a:lnTo>
                    <a:pt x="21273" y="2500"/>
                  </a:lnTo>
                  <a:lnTo>
                    <a:pt x="21030" y="1951"/>
                  </a:lnTo>
                  <a:lnTo>
                    <a:pt x="20725" y="1403"/>
                  </a:lnTo>
                  <a:lnTo>
                    <a:pt x="20298" y="976"/>
                  </a:lnTo>
                  <a:lnTo>
                    <a:pt x="19811" y="610"/>
                  </a:lnTo>
                  <a:lnTo>
                    <a:pt x="19506" y="428"/>
                  </a:lnTo>
                  <a:lnTo>
                    <a:pt x="19140" y="245"/>
                  </a:lnTo>
                  <a:lnTo>
                    <a:pt x="18774" y="123"/>
                  </a:lnTo>
                  <a:lnTo>
                    <a:pt x="18348" y="62"/>
                  </a:lnTo>
                  <a:lnTo>
                    <a:pt x="175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6310600" y="1679550"/>
              <a:ext cx="883850" cy="1933775"/>
            </a:xfrm>
            <a:custGeom>
              <a:avLst/>
              <a:gdLst/>
              <a:ahLst/>
              <a:cxnLst/>
              <a:rect l="l" t="t" r="r" b="b"/>
              <a:pathLst>
                <a:path w="35354" h="77351" extrusionOk="0">
                  <a:moveTo>
                    <a:pt x="17433" y="367"/>
                  </a:moveTo>
                  <a:lnTo>
                    <a:pt x="18165" y="428"/>
                  </a:lnTo>
                  <a:lnTo>
                    <a:pt x="18896" y="549"/>
                  </a:lnTo>
                  <a:lnTo>
                    <a:pt x="19201" y="671"/>
                  </a:lnTo>
                  <a:lnTo>
                    <a:pt x="19567" y="854"/>
                  </a:lnTo>
                  <a:lnTo>
                    <a:pt x="19872" y="1037"/>
                  </a:lnTo>
                  <a:lnTo>
                    <a:pt x="20115" y="1281"/>
                  </a:lnTo>
                  <a:lnTo>
                    <a:pt x="20359" y="1525"/>
                  </a:lnTo>
                  <a:lnTo>
                    <a:pt x="20542" y="1768"/>
                  </a:lnTo>
                  <a:lnTo>
                    <a:pt x="20847" y="2378"/>
                  </a:lnTo>
                  <a:lnTo>
                    <a:pt x="21091" y="3048"/>
                  </a:lnTo>
                  <a:lnTo>
                    <a:pt x="21213" y="3719"/>
                  </a:lnTo>
                  <a:lnTo>
                    <a:pt x="21273" y="4389"/>
                  </a:lnTo>
                  <a:lnTo>
                    <a:pt x="21273" y="5121"/>
                  </a:lnTo>
                  <a:lnTo>
                    <a:pt x="21273" y="5852"/>
                  </a:lnTo>
                  <a:lnTo>
                    <a:pt x="21152" y="6584"/>
                  </a:lnTo>
                  <a:lnTo>
                    <a:pt x="21030" y="7315"/>
                  </a:lnTo>
                  <a:lnTo>
                    <a:pt x="20786" y="7986"/>
                  </a:lnTo>
                  <a:lnTo>
                    <a:pt x="20481" y="8656"/>
                  </a:lnTo>
                  <a:lnTo>
                    <a:pt x="20115" y="9266"/>
                  </a:lnTo>
                  <a:lnTo>
                    <a:pt x="19628" y="9814"/>
                  </a:lnTo>
                  <a:lnTo>
                    <a:pt x="19018" y="10302"/>
                  </a:lnTo>
                  <a:lnTo>
                    <a:pt x="18470" y="10607"/>
                  </a:lnTo>
                  <a:lnTo>
                    <a:pt x="18104" y="10729"/>
                  </a:lnTo>
                  <a:lnTo>
                    <a:pt x="17799" y="10790"/>
                  </a:lnTo>
                  <a:lnTo>
                    <a:pt x="17251" y="10668"/>
                  </a:lnTo>
                  <a:lnTo>
                    <a:pt x="16946" y="10607"/>
                  </a:lnTo>
                  <a:lnTo>
                    <a:pt x="16702" y="10485"/>
                  </a:lnTo>
                  <a:lnTo>
                    <a:pt x="16336" y="10302"/>
                  </a:lnTo>
                  <a:lnTo>
                    <a:pt x="16031" y="10058"/>
                  </a:lnTo>
                  <a:lnTo>
                    <a:pt x="15483" y="9570"/>
                  </a:lnTo>
                  <a:lnTo>
                    <a:pt x="15056" y="8961"/>
                  </a:lnTo>
                  <a:lnTo>
                    <a:pt x="14751" y="8351"/>
                  </a:lnTo>
                  <a:lnTo>
                    <a:pt x="14508" y="7742"/>
                  </a:lnTo>
                  <a:lnTo>
                    <a:pt x="14325" y="7071"/>
                  </a:lnTo>
                  <a:lnTo>
                    <a:pt x="14142" y="6340"/>
                  </a:lnTo>
                  <a:lnTo>
                    <a:pt x="14081" y="5548"/>
                  </a:lnTo>
                  <a:lnTo>
                    <a:pt x="14081" y="4816"/>
                  </a:lnTo>
                  <a:lnTo>
                    <a:pt x="14081" y="4085"/>
                  </a:lnTo>
                  <a:lnTo>
                    <a:pt x="14203" y="3414"/>
                  </a:lnTo>
                  <a:lnTo>
                    <a:pt x="14386" y="2744"/>
                  </a:lnTo>
                  <a:lnTo>
                    <a:pt x="14630" y="2134"/>
                  </a:lnTo>
                  <a:lnTo>
                    <a:pt x="14812" y="1829"/>
                  </a:lnTo>
                  <a:lnTo>
                    <a:pt x="14995" y="1525"/>
                  </a:lnTo>
                  <a:lnTo>
                    <a:pt x="15239" y="1281"/>
                  </a:lnTo>
                  <a:lnTo>
                    <a:pt x="15483" y="1037"/>
                  </a:lnTo>
                  <a:lnTo>
                    <a:pt x="15788" y="854"/>
                  </a:lnTo>
                  <a:lnTo>
                    <a:pt x="16092" y="671"/>
                  </a:lnTo>
                  <a:lnTo>
                    <a:pt x="16763" y="488"/>
                  </a:lnTo>
                  <a:lnTo>
                    <a:pt x="17433" y="367"/>
                  </a:lnTo>
                  <a:close/>
                  <a:moveTo>
                    <a:pt x="17494" y="29197"/>
                  </a:moveTo>
                  <a:lnTo>
                    <a:pt x="17372" y="29319"/>
                  </a:lnTo>
                  <a:lnTo>
                    <a:pt x="17311" y="29502"/>
                  </a:lnTo>
                  <a:lnTo>
                    <a:pt x="17311" y="29685"/>
                  </a:lnTo>
                  <a:lnTo>
                    <a:pt x="17311" y="29807"/>
                  </a:lnTo>
                  <a:lnTo>
                    <a:pt x="17433" y="29929"/>
                  </a:lnTo>
                  <a:lnTo>
                    <a:pt x="17738" y="29929"/>
                  </a:lnTo>
                  <a:lnTo>
                    <a:pt x="17799" y="29807"/>
                  </a:lnTo>
                  <a:lnTo>
                    <a:pt x="17799" y="29746"/>
                  </a:lnTo>
                  <a:lnTo>
                    <a:pt x="17799" y="29563"/>
                  </a:lnTo>
                  <a:lnTo>
                    <a:pt x="17677" y="29746"/>
                  </a:lnTo>
                  <a:lnTo>
                    <a:pt x="17555" y="29746"/>
                  </a:lnTo>
                  <a:lnTo>
                    <a:pt x="17494" y="29563"/>
                  </a:lnTo>
                  <a:lnTo>
                    <a:pt x="17494" y="29380"/>
                  </a:lnTo>
                  <a:lnTo>
                    <a:pt x="17555" y="29319"/>
                  </a:lnTo>
                  <a:lnTo>
                    <a:pt x="17616" y="29258"/>
                  </a:lnTo>
                  <a:lnTo>
                    <a:pt x="17555" y="29197"/>
                  </a:lnTo>
                  <a:close/>
                  <a:moveTo>
                    <a:pt x="30599" y="35963"/>
                  </a:moveTo>
                  <a:lnTo>
                    <a:pt x="30599" y="35963"/>
                  </a:lnTo>
                  <a:lnTo>
                    <a:pt x="30599" y="35963"/>
                  </a:lnTo>
                  <a:close/>
                  <a:moveTo>
                    <a:pt x="4755" y="35963"/>
                  </a:moveTo>
                  <a:lnTo>
                    <a:pt x="4511" y="36268"/>
                  </a:lnTo>
                  <a:lnTo>
                    <a:pt x="4206" y="36695"/>
                  </a:lnTo>
                  <a:lnTo>
                    <a:pt x="3841" y="37121"/>
                  </a:lnTo>
                  <a:lnTo>
                    <a:pt x="3414" y="37426"/>
                  </a:lnTo>
                  <a:lnTo>
                    <a:pt x="3170" y="37548"/>
                  </a:lnTo>
                  <a:lnTo>
                    <a:pt x="2926" y="37670"/>
                  </a:lnTo>
                  <a:lnTo>
                    <a:pt x="3292" y="37670"/>
                  </a:lnTo>
                  <a:lnTo>
                    <a:pt x="3597" y="37609"/>
                  </a:lnTo>
                  <a:lnTo>
                    <a:pt x="3902" y="37426"/>
                  </a:lnTo>
                  <a:lnTo>
                    <a:pt x="4146" y="37182"/>
                  </a:lnTo>
                  <a:lnTo>
                    <a:pt x="4328" y="36877"/>
                  </a:lnTo>
                  <a:lnTo>
                    <a:pt x="4511" y="36573"/>
                  </a:lnTo>
                  <a:lnTo>
                    <a:pt x="4633" y="36268"/>
                  </a:lnTo>
                  <a:lnTo>
                    <a:pt x="4755" y="35963"/>
                  </a:lnTo>
                  <a:close/>
                  <a:moveTo>
                    <a:pt x="30599" y="35963"/>
                  </a:moveTo>
                  <a:lnTo>
                    <a:pt x="30721" y="36268"/>
                  </a:lnTo>
                  <a:lnTo>
                    <a:pt x="30843" y="36573"/>
                  </a:lnTo>
                  <a:lnTo>
                    <a:pt x="31026" y="36877"/>
                  </a:lnTo>
                  <a:lnTo>
                    <a:pt x="31209" y="37182"/>
                  </a:lnTo>
                  <a:lnTo>
                    <a:pt x="31453" y="37365"/>
                  </a:lnTo>
                  <a:lnTo>
                    <a:pt x="31757" y="37548"/>
                  </a:lnTo>
                  <a:lnTo>
                    <a:pt x="32123" y="37670"/>
                  </a:lnTo>
                  <a:lnTo>
                    <a:pt x="32428" y="37670"/>
                  </a:lnTo>
                  <a:lnTo>
                    <a:pt x="32123" y="37548"/>
                  </a:lnTo>
                  <a:lnTo>
                    <a:pt x="31879" y="37426"/>
                  </a:lnTo>
                  <a:lnTo>
                    <a:pt x="31514" y="37121"/>
                  </a:lnTo>
                  <a:lnTo>
                    <a:pt x="31209" y="36755"/>
                  </a:lnTo>
                  <a:lnTo>
                    <a:pt x="30599" y="35963"/>
                  </a:lnTo>
                  <a:close/>
                  <a:moveTo>
                    <a:pt x="17860" y="37487"/>
                  </a:moveTo>
                  <a:lnTo>
                    <a:pt x="17799" y="39681"/>
                  </a:lnTo>
                  <a:lnTo>
                    <a:pt x="17738" y="41815"/>
                  </a:lnTo>
                  <a:lnTo>
                    <a:pt x="17738" y="41876"/>
                  </a:lnTo>
                  <a:lnTo>
                    <a:pt x="17677" y="42302"/>
                  </a:lnTo>
                  <a:lnTo>
                    <a:pt x="17616" y="39925"/>
                  </a:lnTo>
                  <a:lnTo>
                    <a:pt x="17555" y="37487"/>
                  </a:lnTo>
                  <a:close/>
                  <a:moveTo>
                    <a:pt x="18774" y="54980"/>
                  </a:moveTo>
                  <a:lnTo>
                    <a:pt x="18774" y="54980"/>
                  </a:lnTo>
                  <a:lnTo>
                    <a:pt x="18774" y="54980"/>
                  </a:lnTo>
                  <a:close/>
                  <a:moveTo>
                    <a:pt x="13959" y="53457"/>
                  </a:moveTo>
                  <a:lnTo>
                    <a:pt x="13898" y="53761"/>
                  </a:lnTo>
                  <a:lnTo>
                    <a:pt x="13837" y="54066"/>
                  </a:lnTo>
                  <a:lnTo>
                    <a:pt x="13837" y="54432"/>
                  </a:lnTo>
                  <a:lnTo>
                    <a:pt x="13898" y="54737"/>
                  </a:lnTo>
                  <a:lnTo>
                    <a:pt x="14020" y="55041"/>
                  </a:lnTo>
                  <a:lnTo>
                    <a:pt x="14142" y="55346"/>
                  </a:lnTo>
                  <a:lnTo>
                    <a:pt x="14386" y="55590"/>
                  </a:lnTo>
                  <a:lnTo>
                    <a:pt x="14690" y="55712"/>
                  </a:lnTo>
                  <a:lnTo>
                    <a:pt x="14934" y="55834"/>
                  </a:lnTo>
                  <a:lnTo>
                    <a:pt x="15483" y="55834"/>
                  </a:lnTo>
                  <a:lnTo>
                    <a:pt x="15788" y="55773"/>
                  </a:lnTo>
                  <a:lnTo>
                    <a:pt x="16092" y="55651"/>
                  </a:lnTo>
                  <a:lnTo>
                    <a:pt x="16336" y="55468"/>
                  </a:lnTo>
                  <a:lnTo>
                    <a:pt x="16458" y="55285"/>
                  </a:lnTo>
                  <a:lnTo>
                    <a:pt x="16580" y="54980"/>
                  </a:lnTo>
                  <a:lnTo>
                    <a:pt x="16458" y="55163"/>
                  </a:lnTo>
                  <a:lnTo>
                    <a:pt x="16336" y="55285"/>
                  </a:lnTo>
                  <a:lnTo>
                    <a:pt x="16092" y="55468"/>
                  </a:lnTo>
                  <a:lnTo>
                    <a:pt x="15849" y="55590"/>
                  </a:lnTo>
                  <a:lnTo>
                    <a:pt x="14934" y="55590"/>
                  </a:lnTo>
                  <a:lnTo>
                    <a:pt x="14690" y="55468"/>
                  </a:lnTo>
                  <a:lnTo>
                    <a:pt x="14508" y="55346"/>
                  </a:lnTo>
                  <a:lnTo>
                    <a:pt x="14325" y="55163"/>
                  </a:lnTo>
                  <a:lnTo>
                    <a:pt x="14142" y="54798"/>
                  </a:lnTo>
                  <a:lnTo>
                    <a:pt x="14020" y="54371"/>
                  </a:lnTo>
                  <a:lnTo>
                    <a:pt x="13959" y="53883"/>
                  </a:lnTo>
                  <a:lnTo>
                    <a:pt x="13959" y="53457"/>
                  </a:lnTo>
                  <a:close/>
                  <a:moveTo>
                    <a:pt x="21395" y="53457"/>
                  </a:moveTo>
                  <a:lnTo>
                    <a:pt x="21395" y="54005"/>
                  </a:lnTo>
                  <a:lnTo>
                    <a:pt x="21334" y="54554"/>
                  </a:lnTo>
                  <a:lnTo>
                    <a:pt x="21213" y="54798"/>
                  </a:lnTo>
                  <a:lnTo>
                    <a:pt x="21091" y="55041"/>
                  </a:lnTo>
                  <a:lnTo>
                    <a:pt x="20908" y="55285"/>
                  </a:lnTo>
                  <a:lnTo>
                    <a:pt x="20725" y="55468"/>
                  </a:lnTo>
                  <a:lnTo>
                    <a:pt x="20481" y="55529"/>
                  </a:lnTo>
                  <a:lnTo>
                    <a:pt x="20237" y="55590"/>
                  </a:lnTo>
                  <a:lnTo>
                    <a:pt x="19933" y="55651"/>
                  </a:lnTo>
                  <a:lnTo>
                    <a:pt x="19628" y="55590"/>
                  </a:lnTo>
                  <a:lnTo>
                    <a:pt x="19384" y="55529"/>
                  </a:lnTo>
                  <a:lnTo>
                    <a:pt x="19140" y="55407"/>
                  </a:lnTo>
                  <a:lnTo>
                    <a:pt x="18957" y="55224"/>
                  </a:lnTo>
                  <a:lnTo>
                    <a:pt x="18774" y="54980"/>
                  </a:lnTo>
                  <a:lnTo>
                    <a:pt x="18896" y="55285"/>
                  </a:lnTo>
                  <a:lnTo>
                    <a:pt x="19079" y="55468"/>
                  </a:lnTo>
                  <a:lnTo>
                    <a:pt x="19262" y="55651"/>
                  </a:lnTo>
                  <a:lnTo>
                    <a:pt x="19567" y="55773"/>
                  </a:lnTo>
                  <a:lnTo>
                    <a:pt x="19872" y="55834"/>
                  </a:lnTo>
                  <a:lnTo>
                    <a:pt x="20420" y="55834"/>
                  </a:lnTo>
                  <a:lnTo>
                    <a:pt x="20725" y="55712"/>
                  </a:lnTo>
                  <a:lnTo>
                    <a:pt x="20969" y="55590"/>
                  </a:lnTo>
                  <a:lnTo>
                    <a:pt x="21213" y="55346"/>
                  </a:lnTo>
                  <a:lnTo>
                    <a:pt x="21334" y="55041"/>
                  </a:lnTo>
                  <a:lnTo>
                    <a:pt x="21456" y="54737"/>
                  </a:lnTo>
                  <a:lnTo>
                    <a:pt x="21517" y="54432"/>
                  </a:lnTo>
                  <a:lnTo>
                    <a:pt x="21517" y="54066"/>
                  </a:lnTo>
                  <a:lnTo>
                    <a:pt x="21456" y="53761"/>
                  </a:lnTo>
                  <a:lnTo>
                    <a:pt x="21395" y="53457"/>
                  </a:lnTo>
                  <a:close/>
                  <a:moveTo>
                    <a:pt x="17677" y="44436"/>
                  </a:moveTo>
                  <a:lnTo>
                    <a:pt x="17738" y="45837"/>
                  </a:lnTo>
                  <a:lnTo>
                    <a:pt x="17799" y="47178"/>
                  </a:lnTo>
                  <a:lnTo>
                    <a:pt x="17799" y="48641"/>
                  </a:lnTo>
                  <a:lnTo>
                    <a:pt x="17738" y="50043"/>
                  </a:lnTo>
                  <a:lnTo>
                    <a:pt x="17738" y="51628"/>
                  </a:lnTo>
                  <a:lnTo>
                    <a:pt x="17799" y="53213"/>
                  </a:lnTo>
                  <a:lnTo>
                    <a:pt x="17982" y="54737"/>
                  </a:lnTo>
                  <a:lnTo>
                    <a:pt x="18043" y="55102"/>
                  </a:lnTo>
                  <a:lnTo>
                    <a:pt x="17982" y="55529"/>
                  </a:lnTo>
                  <a:lnTo>
                    <a:pt x="17921" y="56321"/>
                  </a:lnTo>
                  <a:lnTo>
                    <a:pt x="17799" y="57967"/>
                  </a:lnTo>
                  <a:lnTo>
                    <a:pt x="17738" y="59552"/>
                  </a:lnTo>
                  <a:lnTo>
                    <a:pt x="17677" y="61198"/>
                  </a:lnTo>
                  <a:lnTo>
                    <a:pt x="17738" y="62782"/>
                  </a:lnTo>
                  <a:lnTo>
                    <a:pt x="17860" y="64306"/>
                  </a:lnTo>
                  <a:lnTo>
                    <a:pt x="17982" y="65891"/>
                  </a:lnTo>
                  <a:lnTo>
                    <a:pt x="18104" y="67476"/>
                  </a:lnTo>
                  <a:lnTo>
                    <a:pt x="18165" y="69061"/>
                  </a:lnTo>
                  <a:lnTo>
                    <a:pt x="18104" y="70828"/>
                  </a:lnTo>
                  <a:lnTo>
                    <a:pt x="18104" y="71438"/>
                  </a:lnTo>
                  <a:lnTo>
                    <a:pt x="18104" y="71743"/>
                  </a:lnTo>
                  <a:lnTo>
                    <a:pt x="18043" y="71986"/>
                  </a:lnTo>
                  <a:lnTo>
                    <a:pt x="17677" y="72535"/>
                  </a:lnTo>
                  <a:lnTo>
                    <a:pt x="17616" y="72474"/>
                  </a:lnTo>
                  <a:lnTo>
                    <a:pt x="17555" y="72352"/>
                  </a:lnTo>
                  <a:lnTo>
                    <a:pt x="17433" y="72108"/>
                  </a:lnTo>
                  <a:lnTo>
                    <a:pt x="17311" y="71864"/>
                  </a:lnTo>
                  <a:lnTo>
                    <a:pt x="17251" y="71743"/>
                  </a:lnTo>
                  <a:lnTo>
                    <a:pt x="17251" y="71499"/>
                  </a:lnTo>
                  <a:lnTo>
                    <a:pt x="17251" y="71133"/>
                  </a:lnTo>
                  <a:lnTo>
                    <a:pt x="17251" y="69792"/>
                  </a:lnTo>
                  <a:lnTo>
                    <a:pt x="17251" y="68329"/>
                  </a:lnTo>
                  <a:lnTo>
                    <a:pt x="17311" y="66805"/>
                  </a:lnTo>
                  <a:lnTo>
                    <a:pt x="17433" y="65221"/>
                  </a:lnTo>
                  <a:lnTo>
                    <a:pt x="17616" y="63636"/>
                  </a:lnTo>
                  <a:lnTo>
                    <a:pt x="17677" y="62051"/>
                  </a:lnTo>
                  <a:lnTo>
                    <a:pt x="17677" y="60405"/>
                  </a:lnTo>
                  <a:lnTo>
                    <a:pt x="17616" y="58820"/>
                  </a:lnTo>
                  <a:lnTo>
                    <a:pt x="17494" y="57175"/>
                  </a:lnTo>
                  <a:lnTo>
                    <a:pt x="17372" y="55529"/>
                  </a:lnTo>
                  <a:lnTo>
                    <a:pt x="17311" y="55163"/>
                  </a:lnTo>
                  <a:lnTo>
                    <a:pt x="17372" y="54798"/>
                  </a:lnTo>
                  <a:lnTo>
                    <a:pt x="17433" y="54066"/>
                  </a:lnTo>
                  <a:lnTo>
                    <a:pt x="17616" y="52481"/>
                  </a:lnTo>
                  <a:lnTo>
                    <a:pt x="17677" y="50897"/>
                  </a:lnTo>
                  <a:lnTo>
                    <a:pt x="17616" y="49129"/>
                  </a:lnTo>
                  <a:lnTo>
                    <a:pt x="17555" y="48215"/>
                  </a:lnTo>
                  <a:lnTo>
                    <a:pt x="17555" y="47300"/>
                  </a:lnTo>
                  <a:lnTo>
                    <a:pt x="17616" y="45898"/>
                  </a:lnTo>
                  <a:lnTo>
                    <a:pt x="17677" y="44436"/>
                  </a:lnTo>
                  <a:close/>
                  <a:moveTo>
                    <a:pt x="15788" y="10180"/>
                  </a:moveTo>
                  <a:lnTo>
                    <a:pt x="16214" y="10485"/>
                  </a:lnTo>
                  <a:lnTo>
                    <a:pt x="16702" y="10729"/>
                  </a:lnTo>
                  <a:lnTo>
                    <a:pt x="17190" y="10911"/>
                  </a:lnTo>
                  <a:lnTo>
                    <a:pt x="17677" y="10972"/>
                  </a:lnTo>
                  <a:lnTo>
                    <a:pt x="18165" y="10911"/>
                  </a:lnTo>
                  <a:lnTo>
                    <a:pt x="18652" y="10790"/>
                  </a:lnTo>
                  <a:lnTo>
                    <a:pt x="19079" y="10546"/>
                  </a:lnTo>
                  <a:lnTo>
                    <a:pt x="19506" y="10241"/>
                  </a:lnTo>
                  <a:lnTo>
                    <a:pt x="19506" y="11033"/>
                  </a:lnTo>
                  <a:lnTo>
                    <a:pt x="19567" y="11399"/>
                  </a:lnTo>
                  <a:lnTo>
                    <a:pt x="19750" y="11765"/>
                  </a:lnTo>
                  <a:lnTo>
                    <a:pt x="19993" y="12070"/>
                  </a:lnTo>
                  <a:lnTo>
                    <a:pt x="20298" y="12313"/>
                  </a:lnTo>
                  <a:lnTo>
                    <a:pt x="20664" y="12496"/>
                  </a:lnTo>
                  <a:lnTo>
                    <a:pt x="21030" y="12557"/>
                  </a:lnTo>
                  <a:lnTo>
                    <a:pt x="21883" y="12801"/>
                  </a:lnTo>
                  <a:lnTo>
                    <a:pt x="22736" y="13106"/>
                  </a:lnTo>
                  <a:lnTo>
                    <a:pt x="23468" y="13410"/>
                  </a:lnTo>
                  <a:lnTo>
                    <a:pt x="24138" y="13837"/>
                  </a:lnTo>
                  <a:lnTo>
                    <a:pt x="24748" y="14325"/>
                  </a:lnTo>
                  <a:lnTo>
                    <a:pt x="24992" y="14630"/>
                  </a:lnTo>
                  <a:lnTo>
                    <a:pt x="25235" y="14934"/>
                  </a:lnTo>
                  <a:lnTo>
                    <a:pt x="25479" y="15300"/>
                  </a:lnTo>
                  <a:lnTo>
                    <a:pt x="25601" y="15605"/>
                  </a:lnTo>
                  <a:lnTo>
                    <a:pt x="25723" y="15971"/>
                  </a:lnTo>
                  <a:lnTo>
                    <a:pt x="25845" y="16336"/>
                  </a:lnTo>
                  <a:lnTo>
                    <a:pt x="25906" y="16946"/>
                  </a:lnTo>
                  <a:lnTo>
                    <a:pt x="25906" y="17555"/>
                  </a:lnTo>
                  <a:lnTo>
                    <a:pt x="26028" y="18957"/>
                  </a:lnTo>
                  <a:lnTo>
                    <a:pt x="26272" y="20298"/>
                  </a:lnTo>
                  <a:lnTo>
                    <a:pt x="26820" y="22980"/>
                  </a:lnTo>
                  <a:lnTo>
                    <a:pt x="27186" y="24870"/>
                  </a:lnTo>
                  <a:lnTo>
                    <a:pt x="27308" y="25418"/>
                  </a:lnTo>
                  <a:lnTo>
                    <a:pt x="27491" y="25967"/>
                  </a:lnTo>
                  <a:lnTo>
                    <a:pt x="27735" y="26454"/>
                  </a:lnTo>
                  <a:lnTo>
                    <a:pt x="28039" y="26881"/>
                  </a:lnTo>
                  <a:lnTo>
                    <a:pt x="28405" y="27308"/>
                  </a:lnTo>
                  <a:lnTo>
                    <a:pt x="28649" y="27795"/>
                  </a:lnTo>
                  <a:lnTo>
                    <a:pt x="29076" y="28710"/>
                  </a:lnTo>
                  <a:lnTo>
                    <a:pt x="29441" y="29624"/>
                  </a:lnTo>
                  <a:lnTo>
                    <a:pt x="29685" y="30599"/>
                  </a:lnTo>
                  <a:lnTo>
                    <a:pt x="29929" y="31574"/>
                  </a:lnTo>
                  <a:lnTo>
                    <a:pt x="30477" y="33586"/>
                  </a:lnTo>
                  <a:lnTo>
                    <a:pt x="30782" y="34439"/>
                  </a:lnTo>
                  <a:lnTo>
                    <a:pt x="30965" y="34805"/>
                  </a:lnTo>
                  <a:lnTo>
                    <a:pt x="31148" y="35171"/>
                  </a:lnTo>
                  <a:lnTo>
                    <a:pt x="30843" y="35293"/>
                  </a:lnTo>
                  <a:lnTo>
                    <a:pt x="30721" y="35415"/>
                  </a:lnTo>
                  <a:lnTo>
                    <a:pt x="30660" y="35475"/>
                  </a:lnTo>
                  <a:lnTo>
                    <a:pt x="30660" y="35536"/>
                  </a:lnTo>
                  <a:lnTo>
                    <a:pt x="30721" y="35658"/>
                  </a:lnTo>
                  <a:lnTo>
                    <a:pt x="30782" y="35658"/>
                  </a:lnTo>
                  <a:lnTo>
                    <a:pt x="30965" y="35536"/>
                  </a:lnTo>
                  <a:lnTo>
                    <a:pt x="31209" y="35354"/>
                  </a:lnTo>
                  <a:lnTo>
                    <a:pt x="31514" y="35354"/>
                  </a:lnTo>
                  <a:lnTo>
                    <a:pt x="31818" y="35415"/>
                  </a:lnTo>
                  <a:lnTo>
                    <a:pt x="32123" y="35475"/>
                  </a:lnTo>
                  <a:lnTo>
                    <a:pt x="32550" y="35780"/>
                  </a:lnTo>
                  <a:lnTo>
                    <a:pt x="32977" y="36146"/>
                  </a:lnTo>
                  <a:lnTo>
                    <a:pt x="33708" y="36877"/>
                  </a:lnTo>
                  <a:lnTo>
                    <a:pt x="34013" y="37243"/>
                  </a:lnTo>
                  <a:lnTo>
                    <a:pt x="34378" y="37548"/>
                  </a:lnTo>
                  <a:lnTo>
                    <a:pt x="34805" y="37914"/>
                  </a:lnTo>
                  <a:lnTo>
                    <a:pt x="34988" y="37975"/>
                  </a:lnTo>
                  <a:lnTo>
                    <a:pt x="35110" y="38096"/>
                  </a:lnTo>
                  <a:lnTo>
                    <a:pt x="35110" y="38157"/>
                  </a:lnTo>
                  <a:lnTo>
                    <a:pt x="34988" y="38279"/>
                  </a:lnTo>
                  <a:lnTo>
                    <a:pt x="34805" y="38279"/>
                  </a:lnTo>
                  <a:lnTo>
                    <a:pt x="34500" y="38218"/>
                  </a:lnTo>
                  <a:lnTo>
                    <a:pt x="34257" y="38157"/>
                  </a:lnTo>
                  <a:lnTo>
                    <a:pt x="34013" y="38036"/>
                  </a:lnTo>
                  <a:lnTo>
                    <a:pt x="33708" y="37670"/>
                  </a:lnTo>
                  <a:lnTo>
                    <a:pt x="33525" y="37548"/>
                  </a:lnTo>
                  <a:lnTo>
                    <a:pt x="33342" y="37548"/>
                  </a:lnTo>
                  <a:lnTo>
                    <a:pt x="33220" y="37609"/>
                  </a:lnTo>
                  <a:lnTo>
                    <a:pt x="33159" y="37670"/>
                  </a:lnTo>
                  <a:lnTo>
                    <a:pt x="33159" y="37731"/>
                  </a:lnTo>
                  <a:lnTo>
                    <a:pt x="33220" y="38036"/>
                  </a:lnTo>
                  <a:lnTo>
                    <a:pt x="33281" y="38218"/>
                  </a:lnTo>
                  <a:lnTo>
                    <a:pt x="33647" y="38950"/>
                  </a:lnTo>
                  <a:lnTo>
                    <a:pt x="34074" y="39681"/>
                  </a:lnTo>
                  <a:lnTo>
                    <a:pt x="34439" y="40291"/>
                  </a:lnTo>
                  <a:lnTo>
                    <a:pt x="34683" y="40596"/>
                  </a:lnTo>
                  <a:lnTo>
                    <a:pt x="34805" y="40778"/>
                  </a:lnTo>
                  <a:lnTo>
                    <a:pt x="34805" y="40961"/>
                  </a:lnTo>
                  <a:lnTo>
                    <a:pt x="34805" y="41022"/>
                  </a:lnTo>
                  <a:lnTo>
                    <a:pt x="34744" y="41022"/>
                  </a:lnTo>
                  <a:lnTo>
                    <a:pt x="34683" y="40961"/>
                  </a:lnTo>
                  <a:lnTo>
                    <a:pt x="34500" y="40778"/>
                  </a:lnTo>
                  <a:lnTo>
                    <a:pt x="33830" y="39864"/>
                  </a:lnTo>
                  <a:lnTo>
                    <a:pt x="33464" y="39316"/>
                  </a:lnTo>
                  <a:lnTo>
                    <a:pt x="33342" y="39194"/>
                  </a:lnTo>
                  <a:lnTo>
                    <a:pt x="33220" y="39072"/>
                  </a:lnTo>
                  <a:lnTo>
                    <a:pt x="33098" y="39072"/>
                  </a:lnTo>
                  <a:lnTo>
                    <a:pt x="32977" y="39133"/>
                  </a:lnTo>
                  <a:lnTo>
                    <a:pt x="32977" y="39255"/>
                  </a:lnTo>
                  <a:lnTo>
                    <a:pt x="32977" y="39376"/>
                  </a:lnTo>
                  <a:lnTo>
                    <a:pt x="33038" y="39620"/>
                  </a:lnTo>
                  <a:lnTo>
                    <a:pt x="33281" y="40047"/>
                  </a:lnTo>
                  <a:lnTo>
                    <a:pt x="33708" y="40839"/>
                  </a:lnTo>
                  <a:lnTo>
                    <a:pt x="33891" y="41266"/>
                  </a:lnTo>
                  <a:lnTo>
                    <a:pt x="34013" y="41693"/>
                  </a:lnTo>
                  <a:lnTo>
                    <a:pt x="34074" y="41936"/>
                  </a:lnTo>
                  <a:lnTo>
                    <a:pt x="34013" y="41997"/>
                  </a:lnTo>
                  <a:lnTo>
                    <a:pt x="33891" y="41936"/>
                  </a:lnTo>
                  <a:lnTo>
                    <a:pt x="33769" y="41815"/>
                  </a:lnTo>
                  <a:lnTo>
                    <a:pt x="33647" y="41632"/>
                  </a:lnTo>
                  <a:lnTo>
                    <a:pt x="33525" y="41266"/>
                  </a:lnTo>
                  <a:lnTo>
                    <a:pt x="33098" y="40413"/>
                  </a:lnTo>
                  <a:lnTo>
                    <a:pt x="32916" y="39986"/>
                  </a:lnTo>
                  <a:lnTo>
                    <a:pt x="32672" y="39559"/>
                  </a:lnTo>
                  <a:lnTo>
                    <a:pt x="32489" y="39376"/>
                  </a:lnTo>
                  <a:lnTo>
                    <a:pt x="32367" y="39316"/>
                  </a:lnTo>
                  <a:lnTo>
                    <a:pt x="32245" y="39376"/>
                  </a:lnTo>
                  <a:lnTo>
                    <a:pt x="32184" y="39498"/>
                  </a:lnTo>
                  <a:lnTo>
                    <a:pt x="32184" y="39681"/>
                  </a:lnTo>
                  <a:lnTo>
                    <a:pt x="32245" y="40108"/>
                  </a:lnTo>
                  <a:lnTo>
                    <a:pt x="32428" y="40535"/>
                  </a:lnTo>
                  <a:lnTo>
                    <a:pt x="32794" y="41388"/>
                  </a:lnTo>
                  <a:lnTo>
                    <a:pt x="32916" y="41693"/>
                  </a:lnTo>
                  <a:lnTo>
                    <a:pt x="32977" y="41876"/>
                  </a:lnTo>
                  <a:lnTo>
                    <a:pt x="32977" y="42058"/>
                  </a:lnTo>
                  <a:lnTo>
                    <a:pt x="32916" y="42119"/>
                  </a:lnTo>
                  <a:lnTo>
                    <a:pt x="32855" y="42119"/>
                  </a:lnTo>
                  <a:lnTo>
                    <a:pt x="32733" y="42058"/>
                  </a:lnTo>
                  <a:lnTo>
                    <a:pt x="32611" y="41876"/>
                  </a:lnTo>
                  <a:lnTo>
                    <a:pt x="32489" y="41632"/>
                  </a:lnTo>
                  <a:lnTo>
                    <a:pt x="32367" y="41205"/>
                  </a:lnTo>
                  <a:lnTo>
                    <a:pt x="31940" y="40291"/>
                  </a:lnTo>
                  <a:lnTo>
                    <a:pt x="31757" y="39864"/>
                  </a:lnTo>
                  <a:lnTo>
                    <a:pt x="31697" y="39681"/>
                  </a:lnTo>
                  <a:lnTo>
                    <a:pt x="31514" y="39620"/>
                  </a:lnTo>
                  <a:lnTo>
                    <a:pt x="31392" y="39620"/>
                  </a:lnTo>
                  <a:lnTo>
                    <a:pt x="31331" y="39681"/>
                  </a:lnTo>
                  <a:lnTo>
                    <a:pt x="31331" y="39803"/>
                  </a:lnTo>
                  <a:lnTo>
                    <a:pt x="31331" y="39925"/>
                  </a:lnTo>
                  <a:lnTo>
                    <a:pt x="31453" y="40474"/>
                  </a:lnTo>
                  <a:lnTo>
                    <a:pt x="31514" y="40839"/>
                  </a:lnTo>
                  <a:lnTo>
                    <a:pt x="31575" y="41266"/>
                  </a:lnTo>
                  <a:lnTo>
                    <a:pt x="31575" y="41510"/>
                  </a:lnTo>
                  <a:lnTo>
                    <a:pt x="31514" y="41510"/>
                  </a:lnTo>
                  <a:lnTo>
                    <a:pt x="31453" y="41449"/>
                  </a:lnTo>
                  <a:lnTo>
                    <a:pt x="31209" y="40961"/>
                  </a:lnTo>
                  <a:lnTo>
                    <a:pt x="31087" y="40413"/>
                  </a:lnTo>
                  <a:lnTo>
                    <a:pt x="30965" y="39925"/>
                  </a:lnTo>
                  <a:lnTo>
                    <a:pt x="30782" y="39437"/>
                  </a:lnTo>
                  <a:lnTo>
                    <a:pt x="30417" y="38706"/>
                  </a:lnTo>
                  <a:lnTo>
                    <a:pt x="30051" y="38036"/>
                  </a:lnTo>
                  <a:lnTo>
                    <a:pt x="29807" y="37304"/>
                  </a:lnTo>
                  <a:lnTo>
                    <a:pt x="29746" y="36877"/>
                  </a:lnTo>
                  <a:lnTo>
                    <a:pt x="29746" y="36512"/>
                  </a:lnTo>
                  <a:lnTo>
                    <a:pt x="29868" y="36390"/>
                  </a:lnTo>
                  <a:lnTo>
                    <a:pt x="29990" y="36268"/>
                  </a:lnTo>
                  <a:lnTo>
                    <a:pt x="29990" y="36146"/>
                  </a:lnTo>
                  <a:lnTo>
                    <a:pt x="29990" y="36024"/>
                  </a:lnTo>
                  <a:lnTo>
                    <a:pt x="29807" y="36024"/>
                  </a:lnTo>
                  <a:lnTo>
                    <a:pt x="29685" y="36146"/>
                  </a:lnTo>
                  <a:lnTo>
                    <a:pt x="27978" y="33220"/>
                  </a:lnTo>
                  <a:lnTo>
                    <a:pt x="26820" y="31270"/>
                  </a:lnTo>
                  <a:lnTo>
                    <a:pt x="26333" y="30294"/>
                  </a:lnTo>
                  <a:lnTo>
                    <a:pt x="25906" y="29258"/>
                  </a:lnTo>
                  <a:lnTo>
                    <a:pt x="25723" y="28771"/>
                  </a:lnTo>
                  <a:lnTo>
                    <a:pt x="25601" y="28283"/>
                  </a:lnTo>
                  <a:lnTo>
                    <a:pt x="25479" y="27795"/>
                  </a:lnTo>
                  <a:lnTo>
                    <a:pt x="25357" y="27308"/>
                  </a:lnTo>
                  <a:lnTo>
                    <a:pt x="25114" y="26820"/>
                  </a:lnTo>
                  <a:lnTo>
                    <a:pt x="24870" y="26393"/>
                  </a:lnTo>
                  <a:lnTo>
                    <a:pt x="24626" y="25906"/>
                  </a:lnTo>
                  <a:lnTo>
                    <a:pt x="24382" y="25479"/>
                  </a:lnTo>
                  <a:lnTo>
                    <a:pt x="23955" y="24504"/>
                  </a:lnTo>
                  <a:lnTo>
                    <a:pt x="23590" y="23590"/>
                  </a:lnTo>
                  <a:lnTo>
                    <a:pt x="23346" y="22919"/>
                  </a:lnTo>
                  <a:lnTo>
                    <a:pt x="23285" y="22736"/>
                  </a:lnTo>
                  <a:lnTo>
                    <a:pt x="23224" y="22553"/>
                  </a:lnTo>
                  <a:lnTo>
                    <a:pt x="23224" y="22310"/>
                  </a:lnTo>
                  <a:lnTo>
                    <a:pt x="23285" y="22005"/>
                  </a:lnTo>
                  <a:lnTo>
                    <a:pt x="23346" y="21761"/>
                  </a:lnTo>
                  <a:lnTo>
                    <a:pt x="23407" y="21517"/>
                  </a:lnTo>
                  <a:lnTo>
                    <a:pt x="23651" y="20969"/>
                  </a:lnTo>
                  <a:lnTo>
                    <a:pt x="23773" y="20664"/>
                  </a:lnTo>
                  <a:lnTo>
                    <a:pt x="23834" y="20359"/>
                  </a:lnTo>
                  <a:lnTo>
                    <a:pt x="23834" y="19811"/>
                  </a:lnTo>
                  <a:lnTo>
                    <a:pt x="23773" y="19262"/>
                  </a:lnTo>
                  <a:lnTo>
                    <a:pt x="23651" y="18957"/>
                  </a:lnTo>
                  <a:lnTo>
                    <a:pt x="23590" y="18652"/>
                  </a:lnTo>
                  <a:lnTo>
                    <a:pt x="23651" y="18348"/>
                  </a:lnTo>
                  <a:lnTo>
                    <a:pt x="23712" y="18104"/>
                  </a:lnTo>
                  <a:lnTo>
                    <a:pt x="23529" y="18652"/>
                  </a:lnTo>
                  <a:lnTo>
                    <a:pt x="23468" y="18774"/>
                  </a:lnTo>
                  <a:lnTo>
                    <a:pt x="23529" y="18957"/>
                  </a:lnTo>
                  <a:lnTo>
                    <a:pt x="23590" y="19506"/>
                  </a:lnTo>
                  <a:lnTo>
                    <a:pt x="23590" y="20054"/>
                  </a:lnTo>
                  <a:lnTo>
                    <a:pt x="23468" y="20542"/>
                  </a:lnTo>
                  <a:lnTo>
                    <a:pt x="23285" y="21030"/>
                  </a:lnTo>
                  <a:lnTo>
                    <a:pt x="22980" y="21456"/>
                  </a:lnTo>
                  <a:lnTo>
                    <a:pt x="22675" y="21822"/>
                  </a:lnTo>
                  <a:lnTo>
                    <a:pt x="22249" y="22127"/>
                  </a:lnTo>
                  <a:lnTo>
                    <a:pt x="21883" y="22310"/>
                  </a:lnTo>
                  <a:lnTo>
                    <a:pt x="21395" y="22371"/>
                  </a:lnTo>
                  <a:lnTo>
                    <a:pt x="20969" y="22432"/>
                  </a:lnTo>
                  <a:lnTo>
                    <a:pt x="20664" y="22371"/>
                  </a:lnTo>
                  <a:lnTo>
                    <a:pt x="20359" y="22310"/>
                  </a:lnTo>
                  <a:lnTo>
                    <a:pt x="20054" y="22188"/>
                  </a:lnTo>
                  <a:lnTo>
                    <a:pt x="19811" y="22066"/>
                  </a:lnTo>
                  <a:lnTo>
                    <a:pt x="19323" y="21700"/>
                  </a:lnTo>
                  <a:lnTo>
                    <a:pt x="18896" y="21212"/>
                  </a:lnTo>
                  <a:lnTo>
                    <a:pt x="19079" y="21517"/>
                  </a:lnTo>
                  <a:lnTo>
                    <a:pt x="19262" y="21822"/>
                  </a:lnTo>
                  <a:lnTo>
                    <a:pt x="19445" y="22066"/>
                  </a:lnTo>
                  <a:lnTo>
                    <a:pt x="19689" y="22249"/>
                  </a:lnTo>
                  <a:lnTo>
                    <a:pt x="19993" y="22432"/>
                  </a:lnTo>
                  <a:lnTo>
                    <a:pt x="20237" y="22553"/>
                  </a:lnTo>
                  <a:lnTo>
                    <a:pt x="20542" y="22614"/>
                  </a:lnTo>
                  <a:lnTo>
                    <a:pt x="20847" y="22675"/>
                  </a:lnTo>
                  <a:lnTo>
                    <a:pt x="21456" y="22736"/>
                  </a:lnTo>
                  <a:lnTo>
                    <a:pt x="21761" y="22675"/>
                  </a:lnTo>
                  <a:lnTo>
                    <a:pt x="22066" y="22553"/>
                  </a:lnTo>
                  <a:lnTo>
                    <a:pt x="22310" y="22492"/>
                  </a:lnTo>
                  <a:lnTo>
                    <a:pt x="22614" y="22310"/>
                  </a:lnTo>
                  <a:lnTo>
                    <a:pt x="22858" y="22127"/>
                  </a:lnTo>
                  <a:lnTo>
                    <a:pt x="23102" y="21883"/>
                  </a:lnTo>
                  <a:lnTo>
                    <a:pt x="22858" y="23285"/>
                  </a:lnTo>
                  <a:lnTo>
                    <a:pt x="22493" y="24626"/>
                  </a:lnTo>
                  <a:lnTo>
                    <a:pt x="22310" y="25357"/>
                  </a:lnTo>
                  <a:lnTo>
                    <a:pt x="22188" y="26089"/>
                  </a:lnTo>
                  <a:lnTo>
                    <a:pt x="22188" y="26820"/>
                  </a:lnTo>
                  <a:lnTo>
                    <a:pt x="22310" y="27613"/>
                  </a:lnTo>
                  <a:lnTo>
                    <a:pt x="22432" y="28344"/>
                  </a:lnTo>
                  <a:lnTo>
                    <a:pt x="22675" y="29014"/>
                  </a:lnTo>
                  <a:lnTo>
                    <a:pt x="22980" y="29746"/>
                  </a:lnTo>
                  <a:lnTo>
                    <a:pt x="23224" y="30416"/>
                  </a:lnTo>
                  <a:lnTo>
                    <a:pt x="23834" y="31818"/>
                  </a:lnTo>
                  <a:lnTo>
                    <a:pt x="24260" y="33281"/>
                  </a:lnTo>
                  <a:lnTo>
                    <a:pt x="24626" y="34744"/>
                  </a:lnTo>
                  <a:lnTo>
                    <a:pt x="24748" y="35475"/>
                  </a:lnTo>
                  <a:lnTo>
                    <a:pt x="24809" y="36207"/>
                  </a:lnTo>
                  <a:lnTo>
                    <a:pt x="24870" y="36999"/>
                  </a:lnTo>
                  <a:lnTo>
                    <a:pt x="24870" y="37731"/>
                  </a:lnTo>
                  <a:lnTo>
                    <a:pt x="24748" y="39316"/>
                  </a:lnTo>
                  <a:lnTo>
                    <a:pt x="24504" y="40839"/>
                  </a:lnTo>
                  <a:lnTo>
                    <a:pt x="24199" y="42363"/>
                  </a:lnTo>
                  <a:lnTo>
                    <a:pt x="23773" y="43887"/>
                  </a:lnTo>
                  <a:lnTo>
                    <a:pt x="22980" y="46874"/>
                  </a:lnTo>
                  <a:lnTo>
                    <a:pt x="22554" y="48398"/>
                  </a:lnTo>
                  <a:lnTo>
                    <a:pt x="22249" y="49921"/>
                  </a:lnTo>
                  <a:lnTo>
                    <a:pt x="22005" y="51384"/>
                  </a:lnTo>
                  <a:lnTo>
                    <a:pt x="21944" y="52908"/>
                  </a:lnTo>
                  <a:lnTo>
                    <a:pt x="21944" y="54432"/>
                  </a:lnTo>
                  <a:lnTo>
                    <a:pt x="22066" y="55956"/>
                  </a:lnTo>
                  <a:lnTo>
                    <a:pt x="22310" y="57540"/>
                  </a:lnTo>
                  <a:lnTo>
                    <a:pt x="22371" y="58333"/>
                  </a:lnTo>
                  <a:lnTo>
                    <a:pt x="22432" y="59125"/>
                  </a:lnTo>
                  <a:lnTo>
                    <a:pt x="22432" y="59918"/>
                  </a:lnTo>
                  <a:lnTo>
                    <a:pt x="22371" y="60649"/>
                  </a:lnTo>
                  <a:lnTo>
                    <a:pt x="22127" y="62234"/>
                  </a:lnTo>
                  <a:lnTo>
                    <a:pt x="21395" y="65342"/>
                  </a:lnTo>
                  <a:lnTo>
                    <a:pt x="20725" y="68390"/>
                  </a:lnTo>
                  <a:lnTo>
                    <a:pt x="20359" y="69853"/>
                  </a:lnTo>
                  <a:lnTo>
                    <a:pt x="20115" y="71377"/>
                  </a:lnTo>
                  <a:lnTo>
                    <a:pt x="19993" y="72047"/>
                  </a:lnTo>
                  <a:lnTo>
                    <a:pt x="19993" y="72413"/>
                  </a:lnTo>
                  <a:lnTo>
                    <a:pt x="19993" y="72779"/>
                  </a:lnTo>
                  <a:lnTo>
                    <a:pt x="20054" y="73083"/>
                  </a:lnTo>
                  <a:lnTo>
                    <a:pt x="20176" y="73449"/>
                  </a:lnTo>
                  <a:lnTo>
                    <a:pt x="20420" y="74120"/>
                  </a:lnTo>
                  <a:lnTo>
                    <a:pt x="20725" y="74729"/>
                  </a:lnTo>
                  <a:lnTo>
                    <a:pt x="21030" y="75339"/>
                  </a:lnTo>
                  <a:lnTo>
                    <a:pt x="21273" y="75644"/>
                  </a:lnTo>
                  <a:lnTo>
                    <a:pt x="21456" y="75887"/>
                  </a:lnTo>
                  <a:lnTo>
                    <a:pt x="21639" y="76009"/>
                  </a:lnTo>
                  <a:lnTo>
                    <a:pt x="21822" y="76131"/>
                  </a:lnTo>
                  <a:lnTo>
                    <a:pt x="21883" y="76192"/>
                  </a:lnTo>
                  <a:lnTo>
                    <a:pt x="21883" y="76253"/>
                  </a:lnTo>
                  <a:lnTo>
                    <a:pt x="21822" y="76436"/>
                  </a:lnTo>
                  <a:lnTo>
                    <a:pt x="21700" y="76558"/>
                  </a:lnTo>
                  <a:lnTo>
                    <a:pt x="21517" y="76619"/>
                  </a:lnTo>
                  <a:lnTo>
                    <a:pt x="21091" y="76619"/>
                  </a:lnTo>
                  <a:lnTo>
                    <a:pt x="20908" y="76680"/>
                  </a:lnTo>
                  <a:lnTo>
                    <a:pt x="20725" y="76802"/>
                  </a:lnTo>
                  <a:lnTo>
                    <a:pt x="20359" y="76924"/>
                  </a:lnTo>
                  <a:lnTo>
                    <a:pt x="20054" y="76924"/>
                  </a:lnTo>
                  <a:lnTo>
                    <a:pt x="19689" y="76984"/>
                  </a:lnTo>
                  <a:lnTo>
                    <a:pt x="19384" y="76924"/>
                  </a:lnTo>
                  <a:lnTo>
                    <a:pt x="19384" y="76741"/>
                  </a:lnTo>
                  <a:lnTo>
                    <a:pt x="19384" y="76558"/>
                  </a:lnTo>
                  <a:lnTo>
                    <a:pt x="19384" y="76375"/>
                  </a:lnTo>
                  <a:lnTo>
                    <a:pt x="19323" y="76192"/>
                  </a:lnTo>
                  <a:lnTo>
                    <a:pt x="19201" y="76131"/>
                  </a:lnTo>
                  <a:lnTo>
                    <a:pt x="19140" y="76131"/>
                  </a:lnTo>
                  <a:lnTo>
                    <a:pt x="19079" y="76253"/>
                  </a:lnTo>
                  <a:lnTo>
                    <a:pt x="19140" y="76314"/>
                  </a:lnTo>
                  <a:lnTo>
                    <a:pt x="19201" y="76436"/>
                  </a:lnTo>
                  <a:lnTo>
                    <a:pt x="19201" y="76680"/>
                  </a:lnTo>
                  <a:lnTo>
                    <a:pt x="19140" y="76863"/>
                  </a:lnTo>
                  <a:lnTo>
                    <a:pt x="19018" y="76984"/>
                  </a:lnTo>
                  <a:lnTo>
                    <a:pt x="18774" y="77106"/>
                  </a:lnTo>
                  <a:lnTo>
                    <a:pt x="18226" y="77106"/>
                  </a:lnTo>
                  <a:lnTo>
                    <a:pt x="18104" y="77045"/>
                  </a:lnTo>
                  <a:lnTo>
                    <a:pt x="18043" y="76863"/>
                  </a:lnTo>
                  <a:lnTo>
                    <a:pt x="17982" y="76619"/>
                  </a:lnTo>
                  <a:lnTo>
                    <a:pt x="17982" y="76009"/>
                  </a:lnTo>
                  <a:lnTo>
                    <a:pt x="17921" y="74790"/>
                  </a:lnTo>
                  <a:lnTo>
                    <a:pt x="17921" y="73510"/>
                  </a:lnTo>
                  <a:lnTo>
                    <a:pt x="17921" y="73083"/>
                  </a:lnTo>
                  <a:lnTo>
                    <a:pt x="17921" y="72840"/>
                  </a:lnTo>
                  <a:lnTo>
                    <a:pt x="17982" y="72596"/>
                  </a:lnTo>
                  <a:lnTo>
                    <a:pt x="18287" y="72108"/>
                  </a:lnTo>
                  <a:lnTo>
                    <a:pt x="18348" y="71925"/>
                  </a:lnTo>
                  <a:lnTo>
                    <a:pt x="18348" y="71682"/>
                  </a:lnTo>
                  <a:lnTo>
                    <a:pt x="18409" y="70341"/>
                  </a:lnTo>
                  <a:lnTo>
                    <a:pt x="18409" y="68268"/>
                  </a:lnTo>
                  <a:lnTo>
                    <a:pt x="18348" y="66257"/>
                  </a:lnTo>
                  <a:lnTo>
                    <a:pt x="18104" y="63819"/>
                  </a:lnTo>
                  <a:lnTo>
                    <a:pt x="18043" y="62539"/>
                  </a:lnTo>
                  <a:lnTo>
                    <a:pt x="18043" y="61259"/>
                  </a:lnTo>
                  <a:lnTo>
                    <a:pt x="18104" y="58760"/>
                  </a:lnTo>
                  <a:lnTo>
                    <a:pt x="18287" y="56260"/>
                  </a:lnTo>
                  <a:lnTo>
                    <a:pt x="18348" y="55590"/>
                  </a:lnTo>
                  <a:lnTo>
                    <a:pt x="18409" y="54980"/>
                  </a:lnTo>
                  <a:lnTo>
                    <a:pt x="18348" y="54554"/>
                  </a:lnTo>
                  <a:lnTo>
                    <a:pt x="18287" y="54127"/>
                  </a:lnTo>
                  <a:lnTo>
                    <a:pt x="18165" y="52908"/>
                  </a:lnTo>
                  <a:lnTo>
                    <a:pt x="18043" y="51628"/>
                  </a:lnTo>
                  <a:lnTo>
                    <a:pt x="18043" y="50531"/>
                  </a:lnTo>
                  <a:lnTo>
                    <a:pt x="18104" y="49373"/>
                  </a:lnTo>
                  <a:lnTo>
                    <a:pt x="18104" y="48215"/>
                  </a:lnTo>
                  <a:lnTo>
                    <a:pt x="18104" y="47118"/>
                  </a:lnTo>
                  <a:lnTo>
                    <a:pt x="17982" y="44862"/>
                  </a:lnTo>
                  <a:lnTo>
                    <a:pt x="17982" y="42424"/>
                  </a:lnTo>
                  <a:lnTo>
                    <a:pt x="17982" y="39864"/>
                  </a:lnTo>
                  <a:lnTo>
                    <a:pt x="17982" y="38645"/>
                  </a:lnTo>
                  <a:lnTo>
                    <a:pt x="18043" y="38036"/>
                  </a:lnTo>
                  <a:lnTo>
                    <a:pt x="18043" y="37731"/>
                  </a:lnTo>
                  <a:lnTo>
                    <a:pt x="18043" y="37548"/>
                  </a:lnTo>
                  <a:lnTo>
                    <a:pt x="18043" y="37426"/>
                  </a:lnTo>
                  <a:lnTo>
                    <a:pt x="18226" y="37365"/>
                  </a:lnTo>
                  <a:lnTo>
                    <a:pt x="18409" y="37243"/>
                  </a:lnTo>
                  <a:lnTo>
                    <a:pt x="18652" y="36999"/>
                  </a:lnTo>
                  <a:lnTo>
                    <a:pt x="18165" y="37121"/>
                  </a:lnTo>
                  <a:lnTo>
                    <a:pt x="17677" y="37121"/>
                  </a:lnTo>
                  <a:lnTo>
                    <a:pt x="17129" y="37060"/>
                  </a:lnTo>
                  <a:lnTo>
                    <a:pt x="16641" y="36999"/>
                  </a:lnTo>
                  <a:lnTo>
                    <a:pt x="16885" y="37243"/>
                  </a:lnTo>
                  <a:lnTo>
                    <a:pt x="17068" y="37304"/>
                  </a:lnTo>
                  <a:lnTo>
                    <a:pt x="17251" y="37426"/>
                  </a:lnTo>
                  <a:lnTo>
                    <a:pt x="17311" y="37548"/>
                  </a:lnTo>
                  <a:lnTo>
                    <a:pt x="17311" y="37670"/>
                  </a:lnTo>
                  <a:lnTo>
                    <a:pt x="17311" y="37914"/>
                  </a:lnTo>
                  <a:lnTo>
                    <a:pt x="17372" y="38584"/>
                  </a:lnTo>
                  <a:lnTo>
                    <a:pt x="17372" y="41083"/>
                  </a:lnTo>
                  <a:lnTo>
                    <a:pt x="17433" y="43582"/>
                  </a:lnTo>
                  <a:lnTo>
                    <a:pt x="17311" y="46081"/>
                  </a:lnTo>
                  <a:lnTo>
                    <a:pt x="17251" y="46996"/>
                  </a:lnTo>
                  <a:lnTo>
                    <a:pt x="17251" y="47849"/>
                  </a:lnTo>
                  <a:lnTo>
                    <a:pt x="17311" y="49129"/>
                  </a:lnTo>
                  <a:lnTo>
                    <a:pt x="17311" y="50348"/>
                  </a:lnTo>
                  <a:lnTo>
                    <a:pt x="17311" y="51628"/>
                  </a:lnTo>
                  <a:lnTo>
                    <a:pt x="17251" y="52908"/>
                  </a:lnTo>
                  <a:lnTo>
                    <a:pt x="17129" y="54066"/>
                  </a:lnTo>
                  <a:lnTo>
                    <a:pt x="17007" y="54493"/>
                  </a:lnTo>
                  <a:lnTo>
                    <a:pt x="16946" y="54980"/>
                  </a:lnTo>
                  <a:lnTo>
                    <a:pt x="17007" y="55590"/>
                  </a:lnTo>
                  <a:lnTo>
                    <a:pt x="17068" y="56199"/>
                  </a:lnTo>
                  <a:lnTo>
                    <a:pt x="17190" y="57419"/>
                  </a:lnTo>
                  <a:lnTo>
                    <a:pt x="17311" y="59979"/>
                  </a:lnTo>
                  <a:lnTo>
                    <a:pt x="17311" y="61259"/>
                  </a:lnTo>
                  <a:lnTo>
                    <a:pt x="17311" y="62478"/>
                  </a:lnTo>
                  <a:lnTo>
                    <a:pt x="17251" y="63697"/>
                  </a:lnTo>
                  <a:lnTo>
                    <a:pt x="17129" y="64977"/>
                  </a:lnTo>
                  <a:lnTo>
                    <a:pt x="17007" y="66135"/>
                  </a:lnTo>
                  <a:lnTo>
                    <a:pt x="16946" y="67354"/>
                  </a:lnTo>
                  <a:lnTo>
                    <a:pt x="16946" y="68634"/>
                  </a:lnTo>
                  <a:lnTo>
                    <a:pt x="16946" y="69853"/>
                  </a:lnTo>
                  <a:lnTo>
                    <a:pt x="16946" y="70828"/>
                  </a:lnTo>
                  <a:lnTo>
                    <a:pt x="17007" y="71682"/>
                  </a:lnTo>
                  <a:lnTo>
                    <a:pt x="17007" y="71925"/>
                  </a:lnTo>
                  <a:lnTo>
                    <a:pt x="17068" y="72108"/>
                  </a:lnTo>
                  <a:lnTo>
                    <a:pt x="17372" y="72596"/>
                  </a:lnTo>
                  <a:lnTo>
                    <a:pt x="17433" y="72779"/>
                  </a:lnTo>
                  <a:lnTo>
                    <a:pt x="17433" y="73023"/>
                  </a:lnTo>
                  <a:lnTo>
                    <a:pt x="17433" y="73510"/>
                  </a:lnTo>
                  <a:lnTo>
                    <a:pt x="17433" y="74729"/>
                  </a:lnTo>
                  <a:lnTo>
                    <a:pt x="17433" y="76009"/>
                  </a:lnTo>
                  <a:lnTo>
                    <a:pt x="17372" y="76619"/>
                  </a:lnTo>
                  <a:lnTo>
                    <a:pt x="17311" y="76802"/>
                  </a:lnTo>
                  <a:lnTo>
                    <a:pt x="17251" y="77045"/>
                  </a:lnTo>
                  <a:lnTo>
                    <a:pt x="17129" y="77106"/>
                  </a:lnTo>
                  <a:lnTo>
                    <a:pt x="16580" y="77106"/>
                  </a:lnTo>
                  <a:lnTo>
                    <a:pt x="16336" y="76984"/>
                  </a:lnTo>
                  <a:lnTo>
                    <a:pt x="16214" y="76863"/>
                  </a:lnTo>
                  <a:lnTo>
                    <a:pt x="16153" y="76680"/>
                  </a:lnTo>
                  <a:lnTo>
                    <a:pt x="16214" y="76436"/>
                  </a:lnTo>
                  <a:lnTo>
                    <a:pt x="16275" y="76253"/>
                  </a:lnTo>
                  <a:lnTo>
                    <a:pt x="16214" y="76192"/>
                  </a:lnTo>
                  <a:lnTo>
                    <a:pt x="16214" y="76131"/>
                  </a:lnTo>
                  <a:lnTo>
                    <a:pt x="16153" y="76131"/>
                  </a:lnTo>
                  <a:lnTo>
                    <a:pt x="16092" y="76192"/>
                  </a:lnTo>
                  <a:lnTo>
                    <a:pt x="15971" y="76375"/>
                  </a:lnTo>
                  <a:lnTo>
                    <a:pt x="15971" y="76558"/>
                  </a:lnTo>
                  <a:lnTo>
                    <a:pt x="15971" y="76741"/>
                  </a:lnTo>
                  <a:lnTo>
                    <a:pt x="15971" y="76924"/>
                  </a:lnTo>
                  <a:lnTo>
                    <a:pt x="15666" y="76984"/>
                  </a:lnTo>
                  <a:lnTo>
                    <a:pt x="15300" y="76924"/>
                  </a:lnTo>
                  <a:lnTo>
                    <a:pt x="14934" y="76863"/>
                  </a:lnTo>
                  <a:lnTo>
                    <a:pt x="14630" y="76802"/>
                  </a:lnTo>
                  <a:lnTo>
                    <a:pt x="14447" y="76680"/>
                  </a:lnTo>
                  <a:lnTo>
                    <a:pt x="14264" y="76619"/>
                  </a:lnTo>
                  <a:lnTo>
                    <a:pt x="13837" y="76619"/>
                  </a:lnTo>
                  <a:lnTo>
                    <a:pt x="13715" y="76558"/>
                  </a:lnTo>
                  <a:lnTo>
                    <a:pt x="13532" y="76436"/>
                  </a:lnTo>
                  <a:lnTo>
                    <a:pt x="13471" y="76253"/>
                  </a:lnTo>
                  <a:lnTo>
                    <a:pt x="13532" y="76192"/>
                  </a:lnTo>
                  <a:lnTo>
                    <a:pt x="13532" y="76131"/>
                  </a:lnTo>
                  <a:lnTo>
                    <a:pt x="13837" y="75887"/>
                  </a:lnTo>
                  <a:lnTo>
                    <a:pt x="14142" y="75644"/>
                  </a:lnTo>
                  <a:lnTo>
                    <a:pt x="14325" y="75339"/>
                  </a:lnTo>
                  <a:lnTo>
                    <a:pt x="14690" y="74729"/>
                  </a:lnTo>
                  <a:lnTo>
                    <a:pt x="14934" y="74120"/>
                  </a:lnTo>
                  <a:lnTo>
                    <a:pt x="15239" y="73449"/>
                  </a:lnTo>
                  <a:lnTo>
                    <a:pt x="15300" y="73083"/>
                  </a:lnTo>
                  <a:lnTo>
                    <a:pt x="15361" y="72779"/>
                  </a:lnTo>
                  <a:lnTo>
                    <a:pt x="15422" y="72413"/>
                  </a:lnTo>
                  <a:lnTo>
                    <a:pt x="15361" y="72047"/>
                  </a:lnTo>
                  <a:lnTo>
                    <a:pt x="15239" y="71377"/>
                  </a:lnTo>
                  <a:lnTo>
                    <a:pt x="14995" y="69853"/>
                  </a:lnTo>
                  <a:lnTo>
                    <a:pt x="14325" y="66805"/>
                  </a:lnTo>
                  <a:lnTo>
                    <a:pt x="13593" y="63758"/>
                  </a:lnTo>
                  <a:lnTo>
                    <a:pt x="13228" y="62173"/>
                  </a:lnTo>
                  <a:lnTo>
                    <a:pt x="12984" y="60649"/>
                  </a:lnTo>
                  <a:lnTo>
                    <a:pt x="12923" y="59857"/>
                  </a:lnTo>
                  <a:lnTo>
                    <a:pt x="12923" y="59064"/>
                  </a:lnTo>
                  <a:lnTo>
                    <a:pt x="12984" y="58272"/>
                  </a:lnTo>
                  <a:lnTo>
                    <a:pt x="13106" y="57480"/>
                  </a:lnTo>
                  <a:lnTo>
                    <a:pt x="13289" y="55956"/>
                  </a:lnTo>
                  <a:lnTo>
                    <a:pt x="13410" y="54432"/>
                  </a:lnTo>
                  <a:lnTo>
                    <a:pt x="13471" y="52908"/>
                  </a:lnTo>
                  <a:lnTo>
                    <a:pt x="13410" y="52116"/>
                  </a:lnTo>
                  <a:lnTo>
                    <a:pt x="13350" y="51384"/>
                  </a:lnTo>
                  <a:lnTo>
                    <a:pt x="13106" y="49860"/>
                  </a:lnTo>
                  <a:lnTo>
                    <a:pt x="12801" y="48337"/>
                  </a:lnTo>
                  <a:lnTo>
                    <a:pt x="11948" y="45350"/>
                  </a:lnTo>
                  <a:lnTo>
                    <a:pt x="11582" y="43887"/>
                  </a:lnTo>
                  <a:lnTo>
                    <a:pt x="11155" y="42363"/>
                  </a:lnTo>
                  <a:lnTo>
                    <a:pt x="10850" y="40778"/>
                  </a:lnTo>
                  <a:lnTo>
                    <a:pt x="10607" y="39255"/>
                  </a:lnTo>
                  <a:lnTo>
                    <a:pt x="10546" y="37731"/>
                  </a:lnTo>
                  <a:lnTo>
                    <a:pt x="10546" y="36207"/>
                  </a:lnTo>
                  <a:lnTo>
                    <a:pt x="10668" y="35475"/>
                  </a:lnTo>
                  <a:lnTo>
                    <a:pt x="10789" y="34683"/>
                  </a:lnTo>
                  <a:lnTo>
                    <a:pt x="10911" y="33952"/>
                  </a:lnTo>
                  <a:lnTo>
                    <a:pt x="11094" y="33220"/>
                  </a:lnTo>
                  <a:lnTo>
                    <a:pt x="11521" y="31818"/>
                  </a:lnTo>
                  <a:lnTo>
                    <a:pt x="12130" y="30416"/>
                  </a:lnTo>
                  <a:lnTo>
                    <a:pt x="12435" y="29746"/>
                  </a:lnTo>
                  <a:lnTo>
                    <a:pt x="12679" y="29014"/>
                  </a:lnTo>
                  <a:lnTo>
                    <a:pt x="12923" y="28283"/>
                  </a:lnTo>
                  <a:lnTo>
                    <a:pt x="13045" y="27552"/>
                  </a:lnTo>
                  <a:lnTo>
                    <a:pt x="13167" y="26942"/>
                  </a:lnTo>
                  <a:lnTo>
                    <a:pt x="13167" y="26333"/>
                  </a:lnTo>
                  <a:lnTo>
                    <a:pt x="13106" y="25723"/>
                  </a:lnTo>
                  <a:lnTo>
                    <a:pt x="12984" y="25113"/>
                  </a:lnTo>
                  <a:lnTo>
                    <a:pt x="12557" y="23346"/>
                  </a:lnTo>
                  <a:lnTo>
                    <a:pt x="12252" y="21883"/>
                  </a:lnTo>
                  <a:lnTo>
                    <a:pt x="12496" y="22127"/>
                  </a:lnTo>
                  <a:lnTo>
                    <a:pt x="12740" y="22310"/>
                  </a:lnTo>
                  <a:lnTo>
                    <a:pt x="13045" y="22492"/>
                  </a:lnTo>
                  <a:lnTo>
                    <a:pt x="13289" y="22553"/>
                  </a:lnTo>
                  <a:lnTo>
                    <a:pt x="13593" y="22675"/>
                  </a:lnTo>
                  <a:lnTo>
                    <a:pt x="13898" y="22736"/>
                  </a:lnTo>
                  <a:lnTo>
                    <a:pt x="14508" y="22675"/>
                  </a:lnTo>
                  <a:lnTo>
                    <a:pt x="14812" y="22614"/>
                  </a:lnTo>
                  <a:lnTo>
                    <a:pt x="15117" y="22553"/>
                  </a:lnTo>
                  <a:lnTo>
                    <a:pt x="15422" y="22432"/>
                  </a:lnTo>
                  <a:lnTo>
                    <a:pt x="15666" y="22249"/>
                  </a:lnTo>
                  <a:lnTo>
                    <a:pt x="15910" y="22066"/>
                  </a:lnTo>
                  <a:lnTo>
                    <a:pt x="16092" y="21822"/>
                  </a:lnTo>
                  <a:lnTo>
                    <a:pt x="16275" y="21517"/>
                  </a:lnTo>
                  <a:lnTo>
                    <a:pt x="16458" y="21212"/>
                  </a:lnTo>
                  <a:lnTo>
                    <a:pt x="16153" y="21517"/>
                  </a:lnTo>
                  <a:lnTo>
                    <a:pt x="15910" y="21822"/>
                  </a:lnTo>
                  <a:lnTo>
                    <a:pt x="15544" y="22066"/>
                  </a:lnTo>
                  <a:lnTo>
                    <a:pt x="15178" y="22249"/>
                  </a:lnTo>
                  <a:lnTo>
                    <a:pt x="14812" y="22371"/>
                  </a:lnTo>
                  <a:lnTo>
                    <a:pt x="14386" y="22432"/>
                  </a:lnTo>
                  <a:lnTo>
                    <a:pt x="14020" y="22432"/>
                  </a:lnTo>
                  <a:lnTo>
                    <a:pt x="13593" y="22310"/>
                  </a:lnTo>
                  <a:lnTo>
                    <a:pt x="13289" y="22188"/>
                  </a:lnTo>
                  <a:lnTo>
                    <a:pt x="12984" y="22005"/>
                  </a:lnTo>
                  <a:lnTo>
                    <a:pt x="12679" y="21822"/>
                  </a:lnTo>
                  <a:lnTo>
                    <a:pt x="12435" y="21578"/>
                  </a:lnTo>
                  <a:lnTo>
                    <a:pt x="12252" y="21273"/>
                  </a:lnTo>
                  <a:lnTo>
                    <a:pt x="12069" y="20969"/>
                  </a:lnTo>
                  <a:lnTo>
                    <a:pt x="11948" y="20664"/>
                  </a:lnTo>
                  <a:lnTo>
                    <a:pt x="11826" y="20359"/>
                  </a:lnTo>
                  <a:lnTo>
                    <a:pt x="11765" y="19750"/>
                  </a:lnTo>
                  <a:lnTo>
                    <a:pt x="11826" y="19140"/>
                  </a:lnTo>
                  <a:lnTo>
                    <a:pt x="11887" y="18957"/>
                  </a:lnTo>
                  <a:lnTo>
                    <a:pt x="11887" y="18774"/>
                  </a:lnTo>
                  <a:lnTo>
                    <a:pt x="11887" y="18592"/>
                  </a:lnTo>
                  <a:lnTo>
                    <a:pt x="11826" y="18409"/>
                  </a:lnTo>
                  <a:lnTo>
                    <a:pt x="11643" y="18104"/>
                  </a:lnTo>
                  <a:lnTo>
                    <a:pt x="11765" y="18592"/>
                  </a:lnTo>
                  <a:lnTo>
                    <a:pt x="11765" y="18713"/>
                  </a:lnTo>
                  <a:lnTo>
                    <a:pt x="11765" y="18835"/>
                  </a:lnTo>
                  <a:lnTo>
                    <a:pt x="11643" y="19079"/>
                  </a:lnTo>
                  <a:lnTo>
                    <a:pt x="11521" y="19567"/>
                  </a:lnTo>
                  <a:lnTo>
                    <a:pt x="11521" y="20115"/>
                  </a:lnTo>
                  <a:lnTo>
                    <a:pt x="11582" y="20603"/>
                  </a:lnTo>
                  <a:lnTo>
                    <a:pt x="11765" y="21091"/>
                  </a:lnTo>
                  <a:lnTo>
                    <a:pt x="12009" y="21578"/>
                  </a:lnTo>
                  <a:lnTo>
                    <a:pt x="12069" y="21822"/>
                  </a:lnTo>
                  <a:lnTo>
                    <a:pt x="12069" y="22127"/>
                  </a:lnTo>
                  <a:lnTo>
                    <a:pt x="12130" y="22371"/>
                  </a:lnTo>
                  <a:lnTo>
                    <a:pt x="12130" y="22553"/>
                  </a:lnTo>
                  <a:lnTo>
                    <a:pt x="12130" y="22675"/>
                  </a:lnTo>
                  <a:lnTo>
                    <a:pt x="11887" y="23163"/>
                  </a:lnTo>
                  <a:lnTo>
                    <a:pt x="11216" y="24992"/>
                  </a:lnTo>
                  <a:lnTo>
                    <a:pt x="10729" y="25906"/>
                  </a:lnTo>
                  <a:lnTo>
                    <a:pt x="10241" y="26820"/>
                  </a:lnTo>
                  <a:lnTo>
                    <a:pt x="10058" y="27308"/>
                  </a:lnTo>
                  <a:lnTo>
                    <a:pt x="9875" y="27795"/>
                  </a:lnTo>
                  <a:lnTo>
                    <a:pt x="9631" y="28771"/>
                  </a:lnTo>
                  <a:lnTo>
                    <a:pt x="9448" y="29319"/>
                  </a:lnTo>
                  <a:lnTo>
                    <a:pt x="9266" y="29807"/>
                  </a:lnTo>
                  <a:lnTo>
                    <a:pt x="8778" y="30843"/>
                  </a:lnTo>
                  <a:lnTo>
                    <a:pt x="7681" y="32733"/>
                  </a:lnTo>
                  <a:lnTo>
                    <a:pt x="5669" y="36146"/>
                  </a:lnTo>
                  <a:lnTo>
                    <a:pt x="5487" y="36024"/>
                  </a:lnTo>
                  <a:lnTo>
                    <a:pt x="5426" y="36085"/>
                  </a:lnTo>
                  <a:lnTo>
                    <a:pt x="5365" y="36146"/>
                  </a:lnTo>
                  <a:lnTo>
                    <a:pt x="5426" y="36268"/>
                  </a:lnTo>
                  <a:lnTo>
                    <a:pt x="5547" y="36451"/>
                  </a:lnTo>
                  <a:lnTo>
                    <a:pt x="5608" y="36634"/>
                  </a:lnTo>
                  <a:lnTo>
                    <a:pt x="5608" y="36816"/>
                  </a:lnTo>
                  <a:lnTo>
                    <a:pt x="5608" y="37060"/>
                  </a:lnTo>
                  <a:lnTo>
                    <a:pt x="5487" y="37487"/>
                  </a:lnTo>
                  <a:lnTo>
                    <a:pt x="5121" y="38401"/>
                  </a:lnTo>
                  <a:lnTo>
                    <a:pt x="4633" y="39316"/>
                  </a:lnTo>
                  <a:lnTo>
                    <a:pt x="4511" y="39559"/>
                  </a:lnTo>
                  <a:lnTo>
                    <a:pt x="4450" y="39864"/>
                  </a:lnTo>
                  <a:lnTo>
                    <a:pt x="4267" y="40413"/>
                  </a:lnTo>
                  <a:lnTo>
                    <a:pt x="4085" y="41022"/>
                  </a:lnTo>
                  <a:lnTo>
                    <a:pt x="4024" y="41266"/>
                  </a:lnTo>
                  <a:lnTo>
                    <a:pt x="3902" y="41510"/>
                  </a:lnTo>
                  <a:lnTo>
                    <a:pt x="3841" y="41571"/>
                  </a:lnTo>
                  <a:lnTo>
                    <a:pt x="3780" y="41510"/>
                  </a:lnTo>
                  <a:lnTo>
                    <a:pt x="3780" y="41388"/>
                  </a:lnTo>
                  <a:lnTo>
                    <a:pt x="3780" y="41022"/>
                  </a:lnTo>
                  <a:lnTo>
                    <a:pt x="4024" y="39986"/>
                  </a:lnTo>
                  <a:lnTo>
                    <a:pt x="4024" y="39742"/>
                  </a:lnTo>
                  <a:lnTo>
                    <a:pt x="4024" y="39620"/>
                  </a:lnTo>
                  <a:lnTo>
                    <a:pt x="3902" y="39559"/>
                  </a:lnTo>
                  <a:lnTo>
                    <a:pt x="3780" y="39620"/>
                  </a:lnTo>
                  <a:lnTo>
                    <a:pt x="3719" y="39742"/>
                  </a:lnTo>
                  <a:lnTo>
                    <a:pt x="3536" y="39986"/>
                  </a:lnTo>
                  <a:lnTo>
                    <a:pt x="3414" y="40291"/>
                  </a:lnTo>
                  <a:lnTo>
                    <a:pt x="2926" y="41449"/>
                  </a:lnTo>
                  <a:lnTo>
                    <a:pt x="2744" y="41876"/>
                  </a:lnTo>
                  <a:lnTo>
                    <a:pt x="2622" y="42119"/>
                  </a:lnTo>
                  <a:lnTo>
                    <a:pt x="2439" y="42119"/>
                  </a:lnTo>
                  <a:lnTo>
                    <a:pt x="2378" y="42058"/>
                  </a:lnTo>
                  <a:lnTo>
                    <a:pt x="2378" y="41997"/>
                  </a:lnTo>
                  <a:lnTo>
                    <a:pt x="2439" y="41815"/>
                  </a:lnTo>
                  <a:lnTo>
                    <a:pt x="2622" y="41266"/>
                  </a:lnTo>
                  <a:lnTo>
                    <a:pt x="2866" y="40778"/>
                  </a:lnTo>
                  <a:lnTo>
                    <a:pt x="3048" y="40230"/>
                  </a:lnTo>
                  <a:lnTo>
                    <a:pt x="3170" y="39681"/>
                  </a:lnTo>
                  <a:lnTo>
                    <a:pt x="3170" y="39498"/>
                  </a:lnTo>
                  <a:lnTo>
                    <a:pt x="3109" y="39437"/>
                  </a:lnTo>
                  <a:lnTo>
                    <a:pt x="3048" y="39376"/>
                  </a:lnTo>
                  <a:lnTo>
                    <a:pt x="2987" y="39316"/>
                  </a:lnTo>
                  <a:lnTo>
                    <a:pt x="2926" y="39376"/>
                  </a:lnTo>
                  <a:lnTo>
                    <a:pt x="2744" y="39437"/>
                  </a:lnTo>
                  <a:lnTo>
                    <a:pt x="2561" y="39742"/>
                  </a:lnTo>
                  <a:lnTo>
                    <a:pt x="2317" y="40291"/>
                  </a:lnTo>
                  <a:lnTo>
                    <a:pt x="2073" y="40778"/>
                  </a:lnTo>
                  <a:lnTo>
                    <a:pt x="1829" y="41327"/>
                  </a:lnTo>
                  <a:lnTo>
                    <a:pt x="1585" y="41815"/>
                  </a:lnTo>
                  <a:lnTo>
                    <a:pt x="1403" y="41997"/>
                  </a:lnTo>
                  <a:lnTo>
                    <a:pt x="1281" y="41936"/>
                  </a:lnTo>
                  <a:lnTo>
                    <a:pt x="1281" y="41815"/>
                  </a:lnTo>
                  <a:lnTo>
                    <a:pt x="1342" y="41571"/>
                  </a:lnTo>
                  <a:lnTo>
                    <a:pt x="1403" y="41388"/>
                  </a:lnTo>
                  <a:lnTo>
                    <a:pt x="1646" y="40961"/>
                  </a:lnTo>
                  <a:lnTo>
                    <a:pt x="2195" y="39864"/>
                  </a:lnTo>
                  <a:lnTo>
                    <a:pt x="2317" y="39559"/>
                  </a:lnTo>
                  <a:lnTo>
                    <a:pt x="2378" y="39255"/>
                  </a:lnTo>
                  <a:lnTo>
                    <a:pt x="2378" y="39133"/>
                  </a:lnTo>
                  <a:lnTo>
                    <a:pt x="2195" y="39072"/>
                  </a:lnTo>
                  <a:lnTo>
                    <a:pt x="2134" y="39072"/>
                  </a:lnTo>
                  <a:lnTo>
                    <a:pt x="2012" y="39133"/>
                  </a:lnTo>
                  <a:lnTo>
                    <a:pt x="1890" y="39316"/>
                  </a:lnTo>
                  <a:lnTo>
                    <a:pt x="1646" y="39742"/>
                  </a:lnTo>
                  <a:lnTo>
                    <a:pt x="915" y="40717"/>
                  </a:lnTo>
                  <a:lnTo>
                    <a:pt x="671" y="40961"/>
                  </a:lnTo>
                  <a:lnTo>
                    <a:pt x="549" y="41022"/>
                  </a:lnTo>
                  <a:lnTo>
                    <a:pt x="549" y="40961"/>
                  </a:lnTo>
                  <a:lnTo>
                    <a:pt x="549" y="40839"/>
                  </a:lnTo>
                  <a:lnTo>
                    <a:pt x="671" y="40656"/>
                  </a:lnTo>
                  <a:lnTo>
                    <a:pt x="732" y="40474"/>
                  </a:lnTo>
                  <a:lnTo>
                    <a:pt x="976" y="40169"/>
                  </a:lnTo>
                  <a:lnTo>
                    <a:pt x="1464" y="39376"/>
                  </a:lnTo>
                  <a:lnTo>
                    <a:pt x="1890" y="38645"/>
                  </a:lnTo>
                  <a:lnTo>
                    <a:pt x="2073" y="38218"/>
                  </a:lnTo>
                  <a:lnTo>
                    <a:pt x="2195" y="37853"/>
                  </a:lnTo>
                  <a:lnTo>
                    <a:pt x="2195" y="37670"/>
                  </a:lnTo>
                  <a:lnTo>
                    <a:pt x="2073" y="37548"/>
                  </a:lnTo>
                  <a:lnTo>
                    <a:pt x="1890" y="37548"/>
                  </a:lnTo>
                  <a:lnTo>
                    <a:pt x="1707" y="37670"/>
                  </a:lnTo>
                  <a:lnTo>
                    <a:pt x="1342" y="37975"/>
                  </a:lnTo>
                  <a:lnTo>
                    <a:pt x="1037" y="38157"/>
                  </a:lnTo>
                  <a:lnTo>
                    <a:pt x="732" y="38279"/>
                  </a:lnTo>
                  <a:lnTo>
                    <a:pt x="549" y="38279"/>
                  </a:lnTo>
                  <a:lnTo>
                    <a:pt x="366" y="38218"/>
                  </a:lnTo>
                  <a:lnTo>
                    <a:pt x="305" y="38218"/>
                  </a:lnTo>
                  <a:lnTo>
                    <a:pt x="245" y="38157"/>
                  </a:lnTo>
                  <a:lnTo>
                    <a:pt x="305" y="38096"/>
                  </a:lnTo>
                  <a:lnTo>
                    <a:pt x="366" y="37975"/>
                  </a:lnTo>
                  <a:lnTo>
                    <a:pt x="976" y="37609"/>
                  </a:lnTo>
                  <a:lnTo>
                    <a:pt x="1403" y="37182"/>
                  </a:lnTo>
                  <a:lnTo>
                    <a:pt x="2317" y="36207"/>
                  </a:lnTo>
                  <a:lnTo>
                    <a:pt x="2805" y="35780"/>
                  </a:lnTo>
                  <a:lnTo>
                    <a:pt x="3048" y="35597"/>
                  </a:lnTo>
                  <a:lnTo>
                    <a:pt x="3353" y="35415"/>
                  </a:lnTo>
                  <a:lnTo>
                    <a:pt x="3780" y="35354"/>
                  </a:lnTo>
                  <a:lnTo>
                    <a:pt x="4024" y="35354"/>
                  </a:lnTo>
                  <a:lnTo>
                    <a:pt x="4206" y="35415"/>
                  </a:lnTo>
                  <a:lnTo>
                    <a:pt x="4389" y="35536"/>
                  </a:lnTo>
                  <a:lnTo>
                    <a:pt x="4511" y="35658"/>
                  </a:lnTo>
                  <a:lnTo>
                    <a:pt x="4633" y="35658"/>
                  </a:lnTo>
                  <a:lnTo>
                    <a:pt x="4694" y="35597"/>
                  </a:lnTo>
                  <a:lnTo>
                    <a:pt x="4694" y="35475"/>
                  </a:lnTo>
                  <a:lnTo>
                    <a:pt x="4633" y="35415"/>
                  </a:lnTo>
                  <a:lnTo>
                    <a:pt x="4450" y="35232"/>
                  </a:lnTo>
                  <a:lnTo>
                    <a:pt x="4206" y="35171"/>
                  </a:lnTo>
                  <a:lnTo>
                    <a:pt x="4389" y="34866"/>
                  </a:lnTo>
                  <a:lnTo>
                    <a:pt x="4511" y="34500"/>
                  </a:lnTo>
                  <a:lnTo>
                    <a:pt x="4755" y="33830"/>
                  </a:lnTo>
                  <a:lnTo>
                    <a:pt x="5060" y="32915"/>
                  </a:lnTo>
                  <a:lnTo>
                    <a:pt x="5304" y="32001"/>
                  </a:lnTo>
                  <a:lnTo>
                    <a:pt x="5730" y="30294"/>
                  </a:lnTo>
                  <a:lnTo>
                    <a:pt x="5974" y="29380"/>
                  </a:lnTo>
                  <a:lnTo>
                    <a:pt x="6340" y="28588"/>
                  </a:lnTo>
                  <a:lnTo>
                    <a:pt x="6584" y="27978"/>
                  </a:lnTo>
                  <a:lnTo>
                    <a:pt x="6949" y="27369"/>
                  </a:lnTo>
                  <a:lnTo>
                    <a:pt x="7498" y="26637"/>
                  </a:lnTo>
                  <a:lnTo>
                    <a:pt x="7742" y="26333"/>
                  </a:lnTo>
                  <a:lnTo>
                    <a:pt x="7864" y="25967"/>
                  </a:lnTo>
                  <a:lnTo>
                    <a:pt x="8108" y="25296"/>
                  </a:lnTo>
                  <a:lnTo>
                    <a:pt x="8351" y="23833"/>
                  </a:lnTo>
                  <a:lnTo>
                    <a:pt x="9144" y="20054"/>
                  </a:lnTo>
                  <a:lnTo>
                    <a:pt x="9327" y="18957"/>
                  </a:lnTo>
                  <a:lnTo>
                    <a:pt x="9448" y="17799"/>
                  </a:lnTo>
                  <a:lnTo>
                    <a:pt x="9448" y="17007"/>
                  </a:lnTo>
                  <a:lnTo>
                    <a:pt x="9570" y="16275"/>
                  </a:lnTo>
                  <a:lnTo>
                    <a:pt x="9631" y="15910"/>
                  </a:lnTo>
                  <a:lnTo>
                    <a:pt x="9753" y="15544"/>
                  </a:lnTo>
                  <a:lnTo>
                    <a:pt x="9936" y="15178"/>
                  </a:lnTo>
                  <a:lnTo>
                    <a:pt x="10180" y="14873"/>
                  </a:lnTo>
                  <a:lnTo>
                    <a:pt x="10424" y="14569"/>
                  </a:lnTo>
                  <a:lnTo>
                    <a:pt x="10668" y="14264"/>
                  </a:lnTo>
                  <a:lnTo>
                    <a:pt x="11338" y="13776"/>
                  </a:lnTo>
                  <a:lnTo>
                    <a:pt x="12009" y="13350"/>
                  </a:lnTo>
                  <a:lnTo>
                    <a:pt x="12862" y="12984"/>
                  </a:lnTo>
                  <a:lnTo>
                    <a:pt x="13776" y="12679"/>
                  </a:lnTo>
                  <a:lnTo>
                    <a:pt x="14690" y="12496"/>
                  </a:lnTo>
                  <a:lnTo>
                    <a:pt x="15117" y="12313"/>
                  </a:lnTo>
                  <a:lnTo>
                    <a:pt x="15300" y="12130"/>
                  </a:lnTo>
                  <a:lnTo>
                    <a:pt x="15483" y="11948"/>
                  </a:lnTo>
                  <a:lnTo>
                    <a:pt x="15605" y="11765"/>
                  </a:lnTo>
                  <a:lnTo>
                    <a:pt x="15727" y="11521"/>
                  </a:lnTo>
                  <a:lnTo>
                    <a:pt x="15788" y="11094"/>
                  </a:lnTo>
                  <a:lnTo>
                    <a:pt x="15849" y="10668"/>
                  </a:lnTo>
                  <a:lnTo>
                    <a:pt x="15788" y="10180"/>
                  </a:lnTo>
                  <a:close/>
                  <a:moveTo>
                    <a:pt x="17555" y="1"/>
                  </a:moveTo>
                  <a:lnTo>
                    <a:pt x="16824" y="123"/>
                  </a:lnTo>
                  <a:lnTo>
                    <a:pt x="16214" y="245"/>
                  </a:lnTo>
                  <a:lnTo>
                    <a:pt x="15666" y="488"/>
                  </a:lnTo>
                  <a:lnTo>
                    <a:pt x="15178" y="854"/>
                  </a:lnTo>
                  <a:lnTo>
                    <a:pt x="14751" y="1281"/>
                  </a:lnTo>
                  <a:lnTo>
                    <a:pt x="14508" y="1586"/>
                  </a:lnTo>
                  <a:lnTo>
                    <a:pt x="14325" y="1951"/>
                  </a:lnTo>
                  <a:lnTo>
                    <a:pt x="14020" y="2683"/>
                  </a:lnTo>
                  <a:lnTo>
                    <a:pt x="13837" y="3475"/>
                  </a:lnTo>
                  <a:lnTo>
                    <a:pt x="13776" y="4268"/>
                  </a:lnTo>
                  <a:lnTo>
                    <a:pt x="13776" y="5060"/>
                  </a:lnTo>
                  <a:lnTo>
                    <a:pt x="13837" y="5852"/>
                  </a:lnTo>
                  <a:lnTo>
                    <a:pt x="13959" y="6645"/>
                  </a:lnTo>
                  <a:lnTo>
                    <a:pt x="14142" y="7376"/>
                  </a:lnTo>
                  <a:lnTo>
                    <a:pt x="14386" y="8108"/>
                  </a:lnTo>
                  <a:lnTo>
                    <a:pt x="14751" y="8839"/>
                  </a:lnTo>
                  <a:lnTo>
                    <a:pt x="15056" y="9388"/>
                  </a:lnTo>
                  <a:lnTo>
                    <a:pt x="15300" y="9631"/>
                  </a:lnTo>
                  <a:lnTo>
                    <a:pt x="15544" y="9875"/>
                  </a:lnTo>
                  <a:lnTo>
                    <a:pt x="15605" y="9997"/>
                  </a:lnTo>
                  <a:lnTo>
                    <a:pt x="15605" y="10119"/>
                  </a:lnTo>
                  <a:lnTo>
                    <a:pt x="15605" y="10424"/>
                  </a:lnTo>
                  <a:lnTo>
                    <a:pt x="15605" y="11155"/>
                  </a:lnTo>
                  <a:lnTo>
                    <a:pt x="15544" y="11399"/>
                  </a:lnTo>
                  <a:lnTo>
                    <a:pt x="15422" y="11643"/>
                  </a:lnTo>
                  <a:lnTo>
                    <a:pt x="15239" y="11887"/>
                  </a:lnTo>
                  <a:lnTo>
                    <a:pt x="15056" y="12070"/>
                  </a:lnTo>
                  <a:lnTo>
                    <a:pt x="14690" y="12252"/>
                  </a:lnTo>
                  <a:lnTo>
                    <a:pt x="14325" y="12313"/>
                  </a:lnTo>
                  <a:lnTo>
                    <a:pt x="13532" y="12496"/>
                  </a:lnTo>
                  <a:lnTo>
                    <a:pt x="12801" y="12740"/>
                  </a:lnTo>
                  <a:lnTo>
                    <a:pt x="12069" y="12984"/>
                  </a:lnTo>
                  <a:lnTo>
                    <a:pt x="11399" y="13350"/>
                  </a:lnTo>
                  <a:lnTo>
                    <a:pt x="10729" y="13776"/>
                  </a:lnTo>
                  <a:lnTo>
                    <a:pt x="10180" y="14325"/>
                  </a:lnTo>
                  <a:lnTo>
                    <a:pt x="9753" y="14873"/>
                  </a:lnTo>
                  <a:lnTo>
                    <a:pt x="9570" y="15239"/>
                  </a:lnTo>
                  <a:lnTo>
                    <a:pt x="9388" y="15544"/>
                  </a:lnTo>
                  <a:lnTo>
                    <a:pt x="9266" y="15971"/>
                  </a:lnTo>
                  <a:lnTo>
                    <a:pt x="9205" y="16336"/>
                  </a:lnTo>
                  <a:lnTo>
                    <a:pt x="9144" y="16946"/>
                  </a:lnTo>
                  <a:lnTo>
                    <a:pt x="9083" y="17555"/>
                  </a:lnTo>
                  <a:lnTo>
                    <a:pt x="9022" y="18348"/>
                  </a:lnTo>
                  <a:lnTo>
                    <a:pt x="8961" y="19140"/>
                  </a:lnTo>
                  <a:lnTo>
                    <a:pt x="8778" y="19932"/>
                  </a:lnTo>
                  <a:lnTo>
                    <a:pt x="8108" y="23102"/>
                  </a:lnTo>
                  <a:lnTo>
                    <a:pt x="7803" y="24687"/>
                  </a:lnTo>
                  <a:lnTo>
                    <a:pt x="7742" y="25235"/>
                  </a:lnTo>
                  <a:lnTo>
                    <a:pt x="7559" y="25784"/>
                  </a:lnTo>
                  <a:lnTo>
                    <a:pt x="7376" y="26211"/>
                  </a:lnTo>
                  <a:lnTo>
                    <a:pt x="7071" y="26637"/>
                  </a:lnTo>
                  <a:lnTo>
                    <a:pt x="6767" y="27003"/>
                  </a:lnTo>
                  <a:lnTo>
                    <a:pt x="6523" y="27430"/>
                  </a:lnTo>
                  <a:lnTo>
                    <a:pt x="6218" y="27917"/>
                  </a:lnTo>
                  <a:lnTo>
                    <a:pt x="5974" y="28405"/>
                  </a:lnTo>
                  <a:lnTo>
                    <a:pt x="5608" y="29502"/>
                  </a:lnTo>
                  <a:lnTo>
                    <a:pt x="5304" y="30599"/>
                  </a:lnTo>
                  <a:lnTo>
                    <a:pt x="5060" y="31696"/>
                  </a:lnTo>
                  <a:lnTo>
                    <a:pt x="4755" y="33037"/>
                  </a:lnTo>
                  <a:lnTo>
                    <a:pt x="4572" y="33647"/>
                  </a:lnTo>
                  <a:lnTo>
                    <a:pt x="4389" y="34256"/>
                  </a:lnTo>
                  <a:lnTo>
                    <a:pt x="4267" y="34561"/>
                  </a:lnTo>
                  <a:lnTo>
                    <a:pt x="4085" y="34927"/>
                  </a:lnTo>
                  <a:lnTo>
                    <a:pt x="4024" y="35049"/>
                  </a:lnTo>
                  <a:lnTo>
                    <a:pt x="3902" y="35110"/>
                  </a:lnTo>
                  <a:lnTo>
                    <a:pt x="3597" y="35110"/>
                  </a:lnTo>
                  <a:lnTo>
                    <a:pt x="3292" y="35232"/>
                  </a:lnTo>
                  <a:lnTo>
                    <a:pt x="2987" y="35354"/>
                  </a:lnTo>
                  <a:lnTo>
                    <a:pt x="2683" y="35536"/>
                  </a:lnTo>
                  <a:lnTo>
                    <a:pt x="2439" y="35719"/>
                  </a:lnTo>
                  <a:lnTo>
                    <a:pt x="1890" y="36268"/>
                  </a:lnTo>
                  <a:lnTo>
                    <a:pt x="1464" y="36755"/>
                  </a:lnTo>
                  <a:lnTo>
                    <a:pt x="1037" y="37243"/>
                  </a:lnTo>
                  <a:lnTo>
                    <a:pt x="793" y="37426"/>
                  </a:lnTo>
                  <a:lnTo>
                    <a:pt x="488" y="37609"/>
                  </a:lnTo>
                  <a:lnTo>
                    <a:pt x="245" y="37792"/>
                  </a:lnTo>
                  <a:lnTo>
                    <a:pt x="123" y="37914"/>
                  </a:lnTo>
                  <a:lnTo>
                    <a:pt x="1" y="38036"/>
                  </a:lnTo>
                  <a:lnTo>
                    <a:pt x="1" y="38218"/>
                  </a:lnTo>
                  <a:lnTo>
                    <a:pt x="123" y="38401"/>
                  </a:lnTo>
                  <a:lnTo>
                    <a:pt x="366" y="38523"/>
                  </a:lnTo>
                  <a:lnTo>
                    <a:pt x="671" y="38523"/>
                  </a:lnTo>
                  <a:lnTo>
                    <a:pt x="976" y="38462"/>
                  </a:lnTo>
                  <a:lnTo>
                    <a:pt x="1220" y="38401"/>
                  </a:lnTo>
                  <a:lnTo>
                    <a:pt x="1464" y="38218"/>
                  </a:lnTo>
                  <a:lnTo>
                    <a:pt x="1646" y="38036"/>
                  </a:lnTo>
                  <a:lnTo>
                    <a:pt x="1829" y="37853"/>
                  </a:lnTo>
                  <a:lnTo>
                    <a:pt x="1890" y="37792"/>
                  </a:lnTo>
                  <a:lnTo>
                    <a:pt x="1951" y="37792"/>
                  </a:lnTo>
                  <a:lnTo>
                    <a:pt x="1890" y="38036"/>
                  </a:lnTo>
                  <a:lnTo>
                    <a:pt x="1829" y="38218"/>
                  </a:lnTo>
                  <a:lnTo>
                    <a:pt x="1403" y="39011"/>
                  </a:lnTo>
                  <a:lnTo>
                    <a:pt x="915" y="39803"/>
                  </a:lnTo>
                  <a:lnTo>
                    <a:pt x="427" y="40596"/>
                  </a:lnTo>
                  <a:lnTo>
                    <a:pt x="366" y="40778"/>
                  </a:lnTo>
                  <a:lnTo>
                    <a:pt x="305" y="40961"/>
                  </a:lnTo>
                  <a:lnTo>
                    <a:pt x="366" y="41144"/>
                  </a:lnTo>
                  <a:lnTo>
                    <a:pt x="488" y="41266"/>
                  </a:lnTo>
                  <a:lnTo>
                    <a:pt x="671" y="41266"/>
                  </a:lnTo>
                  <a:lnTo>
                    <a:pt x="854" y="41144"/>
                  </a:lnTo>
                  <a:lnTo>
                    <a:pt x="1098" y="40900"/>
                  </a:lnTo>
                  <a:lnTo>
                    <a:pt x="2012" y="39620"/>
                  </a:lnTo>
                  <a:lnTo>
                    <a:pt x="1281" y="41083"/>
                  </a:lnTo>
                  <a:lnTo>
                    <a:pt x="1098" y="41510"/>
                  </a:lnTo>
                  <a:lnTo>
                    <a:pt x="1037" y="41754"/>
                  </a:lnTo>
                  <a:lnTo>
                    <a:pt x="1037" y="41997"/>
                  </a:lnTo>
                  <a:lnTo>
                    <a:pt x="1098" y="42119"/>
                  </a:lnTo>
                  <a:lnTo>
                    <a:pt x="1220" y="42241"/>
                  </a:lnTo>
                  <a:lnTo>
                    <a:pt x="1403" y="42241"/>
                  </a:lnTo>
                  <a:lnTo>
                    <a:pt x="1525" y="42180"/>
                  </a:lnTo>
                  <a:lnTo>
                    <a:pt x="1707" y="42058"/>
                  </a:lnTo>
                  <a:lnTo>
                    <a:pt x="1829" y="41936"/>
                  </a:lnTo>
                  <a:lnTo>
                    <a:pt x="2012" y="41571"/>
                  </a:lnTo>
                  <a:lnTo>
                    <a:pt x="2317" y="40839"/>
                  </a:lnTo>
                  <a:lnTo>
                    <a:pt x="2561" y="40230"/>
                  </a:lnTo>
                  <a:lnTo>
                    <a:pt x="2744" y="39925"/>
                  </a:lnTo>
                  <a:lnTo>
                    <a:pt x="2926" y="39620"/>
                  </a:lnTo>
                  <a:lnTo>
                    <a:pt x="2866" y="39925"/>
                  </a:lnTo>
                  <a:lnTo>
                    <a:pt x="2805" y="40230"/>
                  </a:lnTo>
                  <a:lnTo>
                    <a:pt x="2561" y="40778"/>
                  </a:lnTo>
                  <a:lnTo>
                    <a:pt x="2256" y="41571"/>
                  </a:lnTo>
                  <a:lnTo>
                    <a:pt x="2134" y="41876"/>
                  </a:lnTo>
                  <a:lnTo>
                    <a:pt x="2134" y="42058"/>
                  </a:lnTo>
                  <a:lnTo>
                    <a:pt x="2195" y="42241"/>
                  </a:lnTo>
                  <a:lnTo>
                    <a:pt x="2317" y="42363"/>
                  </a:lnTo>
                  <a:lnTo>
                    <a:pt x="2622" y="42363"/>
                  </a:lnTo>
                  <a:lnTo>
                    <a:pt x="2744" y="42241"/>
                  </a:lnTo>
                  <a:lnTo>
                    <a:pt x="2926" y="41997"/>
                  </a:lnTo>
                  <a:lnTo>
                    <a:pt x="3109" y="41693"/>
                  </a:lnTo>
                  <a:lnTo>
                    <a:pt x="3414" y="40900"/>
                  </a:lnTo>
                  <a:lnTo>
                    <a:pt x="3719" y="40108"/>
                  </a:lnTo>
                  <a:lnTo>
                    <a:pt x="3597" y="40717"/>
                  </a:lnTo>
                  <a:lnTo>
                    <a:pt x="3536" y="41022"/>
                  </a:lnTo>
                  <a:lnTo>
                    <a:pt x="3536" y="41388"/>
                  </a:lnTo>
                  <a:lnTo>
                    <a:pt x="3536" y="41571"/>
                  </a:lnTo>
                  <a:lnTo>
                    <a:pt x="3597" y="41754"/>
                  </a:lnTo>
                  <a:lnTo>
                    <a:pt x="3780" y="41815"/>
                  </a:lnTo>
                  <a:lnTo>
                    <a:pt x="3902" y="41815"/>
                  </a:lnTo>
                  <a:lnTo>
                    <a:pt x="3963" y="41754"/>
                  </a:lnTo>
                  <a:lnTo>
                    <a:pt x="4085" y="41632"/>
                  </a:lnTo>
                  <a:lnTo>
                    <a:pt x="4206" y="41449"/>
                  </a:lnTo>
                  <a:lnTo>
                    <a:pt x="4328" y="41144"/>
                  </a:lnTo>
                  <a:lnTo>
                    <a:pt x="4694" y="39864"/>
                  </a:lnTo>
                  <a:lnTo>
                    <a:pt x="4938" y="39316"/>
                  </a:lnTo>
                  <a:lnTo>
                    <a:pt x="5243" y="38767"/>
                  </a:lnTo>
                  <a:lnTo>
                    <a:pt x="5547" y="37975"/>
                  </a:lnTo>
                  <a:lnTo>
                    <a:pt x="5730" y="37548"/>
                  </a:lnTo>
                  <a:lnTo>
                    <a:pt x="5852" y="37121"/>
                  </a:lnTo>
                  <a:lnTo>
                    <a:pt x="5852" y="36755"/>
                  </a:lnTo>
                  <a:lnTo>
                    <a:pt x="5852" y="36390"/>
                  </a:lnTo>
                  <a:lnTo>
                    <a:pt x="5791" y="36329"/>
                  </a:lnTo>
                  <a:lnTo>
                    <a:pt x="5791" y="36268"/>
                  </a:lnTo>
                  <a:lnTo>
                    <a:pt x="5913" y="36085"/>
                  </a:lnTo>
                  <a:lnTo>
                    <a:pt x="6218" y="35597"/>
                  </a:lnTo>
                  <a:lnTo>
                    <a:pt x="7620" y="33464"/>
                  </a:lnTo>
                  <a:lnTo>
                    <a:pt x="8351" y="32245"/>
                  </a:lnTo>
                  <a:lnTo>
                    <a:pt x="9083" y="30965"/>
                  </a:lnTo>
                  <a:lnTo>
                    <a:pt x="9388" y="30355"/>
                  </a:lnTo>
                  <a:lnTo>
                    <a:pt x="9692" y="29746"/>
                  </a:lnTo>
                  <a:lnTo>
                    <a:pt x="9936" y="29075"/>
                  </a:lnTo>
                  <a:lnTo>
                    <a:pt x="10119" y="28405"/>
                  </a:lnTo>
                  <a:lnTo>
                    <a:pt x="10241" y="27673"/>
                  </a:lnTo>
                  <a:lnTo>
                    <a:pt x="10363" y="27369"/>
                  </a:lnTo>
                  <a:lnTo>
                    <a:pt x="10546" y="27003"/>
                  </a:lnTo>
                  <a:lnTo>
                    <a:pt x="10911" y="26333"/>
                  </a:lnTo>
                  <a:lnTo>
                    <a:pt x="11277" y="25601"/>
                  </a:lnTo>
                  <a:lnTo>
                    <a:pt x="11765" y="24321"/>
                  </a:lnTo>
                  <a:lnTo>
                    <a:pt x="12252" y="22980"/>
                  </a:lnTo>
                  <a:lnTo>
                    <a:pt x="12496" y="24016"/>
                  </a:lnTo>
                  <a:lnTo>
                    <a:pt x="12740" y="25113"/>
                  </a:lnTo>
                  <a:lnTo>
                    <a:pt x="12862" y="25662"/>
                  </a:lnTo>
                  <a:lnTo>
                    <a:pt x="12923" y="26272"/>
                  </a:lnTo>
                  <a:lnTo>
                    <a:pt x="12923" y="26881"/>
                  </a:lnTo>
                  <a:lnTo>
                    <a:pt x="12801" y="27430"/>
                  </a:lnTo>
                  <a:lnTo>
                    <a:pt x="12618" y="28222"/>
                  </a:lnTo>
                  <a:lnTo>
                    <a:pt x="12374" y="29014"/>
                  </a:lnTo>
                  <a:lnTo>
                    <a:pt x="11765" y="30477"/>
                  </a:lnTo>
                  <a:lnTo>
                    <a:pt x="11155" y="32001"/>
                  </a:lnTo>
                  <a:lnTo>
                    <a:pt x="10729" y="33525"/>
                  </a:lnTo>
                  <a:lnTo>
                    <a:pt x="10546" y="34317"/>
                  </a:lnTo>
                  <a:lnTo>
                    <a:pt x="10363" y="35171"/>
                  </a:lnTo>
                  <a:lnTo>
                    <a:pt x="10302" y="35963"/>
                  </a:lnTo>
                  <a:lnTo>
                    <a:pt x="10241" y="36755"/>
                  </a:lnTo>
                  <a:lnTo>
                    <a:pt x="10180" y="37609"/>
                  </a:lnTo>
                  <a:lnTo>
                    <a:pt x="10241" y="38401"/>
                  </a:lnTo>
                  <a:lnTo>
                    <a:pt x="10302" y="39255"/>
                  </a:lnTo>
                  <a:lnTo>
                    <a:pt x="10424" y="40047"/>
                  </a:lnTo>
                  <a:lnTo>
                    <a:pt x="10668" y="41693"/>
                  </a:lnTo>
                  <a:lnTo>
                    <a:pt x="11033" y="43338"/>
                  </a:lnTo>
                  <a:lnTo>
                    <a:pt x="11948" y="46508"/>
                  </a:lnTo>
                  <a:lnTo>
                    <a:pt x="12374" y="48093"/>
                  </a:lnTo>
                  <a:lnTo>
                    <a:pt x="12740" y="49678"/>
                  </a:lnTo>
                  <a:lnTo>
                    <a:pt x="12984" y="51323"/>
                  </a:lnTo>
                  <a:lnTo>
                    <a:pt x="13045" y="52116"/>
                  </a:lnTo>
                  <a:lnTo>
                    <a:pt x="13106" y="52908"/>
                  </a:lnTo>
                  <a:lnTo>
                    <a:pt x="13045" y="54249"/>
                  </a:lnTo>
                  <a:lnTo>
                    <a:pt x="12984" y="55529"/>
                  </a:lnTo>
                  <a:lnTo>
                    <a:pt x="12801" y="57175"/>
                  </a:lnTo>
                  <a:lnTo>
                    <a:pt x="12679" y="58028"/>
                  </a:lnTo>
                  <a:lnTo>
                    <a:pt x="12618" y="58820"/>
                  </a:lnTo>
                  <a:lnTo>
                    <a:pt x="12618" y="59674"/>
                  </a:lnTo>
                  <a:lnTo>
                    <a:pt x="12679" y="60527"/>
                  </a:lnTo>
                  <a:lnTo>
                    <a:pt x="12801" y="61320"/>
                  </a:lnTo>
                  <a:lnTo>
                    <a:pt x="12923" y="62173"/>
                  </a:lnTo>
                  <a:lnTo>
                    <a:pt x="13289" y="63819"/>
                  </a:lnTo>
                  <a:lnTo>
                    <a:pt x="13654" y="65464"/>
                  </a:lnTo>
                  <a:lnTo>
                    <a:pt x="14447" y="68756"/>
                  </a:lnTo>
                  <a:lnTo>
                    <a:pt x="14812" y="70402"/>
                  </a:lnTo>
                  <a:lnTo>
                    <a:pt x="14934" y="71255"/>
                  </a:lnTo>
                  <a:lnTo>
                    <a:pt x="15056" y="72047"/>
                  </a:lnTo>
                  <a:lnTo>
                    <a:pt x="15117" y="72474"/>
                  </a:lnTo>
                  <a:lnTo>
                    <a:pt x="15056" y="72840"/>
                  </a:lnTo>
                  <a:lnTo>
                    <a:pt x="14873" y="73632"/>
                  </a:lnTo>
                  <a:lnTo>
                    <a:pt x="14569" y="74363"/>
                  </a:lnTo>
                  <a:lnTo>
                    <a:pt x="14203" y="75034"/>
                  </a:lnTo>
                  <a:lnTo>
                    <a:pt x="13837" y="75522"/>
                  </a:lnTo>
                  <a:lnTo>
                    <a:pt x="13410" y="75887"/>
                  </a:lnTo>
                  <a:lnTo>
                    <a:pt x="13289" y="76070"/>
                  </a:lnTo>
                  <a:lnTo>
                    <a:pt x="13289" y="76253"/>
                  </a:lnTo>
                  <a:lnTo>
                    <a:pt x="13289" y="76497"/>
                  </a:lnTo>
                  <a:lnTo>
                    <a:pt x="13410" y="76619"/>
                  </a:lnTo>
                  <a:lnTo>
                    <a:pt x="13593" y="76741"/>
                  </a:lnTo>
                  <a:lnTo>
                    <a:pt x="13776" y="76802"/>
                  </a:lnTo>
                  <a:lnTo>
                    <a:pt x="14264" y="76802"/>
                  </a:lnTo>
                  <a:lnTo>
                    <a:pt x="14508" y="76984"/>
                  </a:lnTo>
                  <a:lnTo>
                    <a:pt x="14812" y="77045"/>
                  </a:lnTo>
                  <a:lnTo>
                    <a:pt x="15239" y="77167"/>
                  </a:lnTo>
                  <a:lnTo>
                    <a:pt x="15605" y="77167"/>
                  </a:lnTo>
                  <a:lnTo>
                    <a:pt x="15971" y="77106"/>
                  </a:lnTo>
                  <a:lnTo>
                    <a:pt x="16092" y="77106"/>
                  </a:lnTo>
                  <a:lnTo>
                    <a:pt x="16214" y="77167"/>
                  </a:lnTo>
                  <a:lnTo>
                    <a:pt x="16397" y="77289"/>
                  </a:lnTo>
                  <a:lnTo>
                    <a:pt x="16580" y="77289"/>
                  </a:lnTo>
                  <a:lnTo>
                    <a:pt x="16946" y="77350"/>
                  </a:lnTo>
                  <a:lnTo>
                    <a:pt x="17311" y="77289"/>
                  </a:lnTo>
                  <a:lnTo>
                    <a:pt x="17433" y="77228"/>
                  </a:lnTo>
                  <a:lnTo>
                    <a:pt x="17494" y="77106"/>
                  </a:lnTo>
                  <a:lnTo>
                    <a:pt x="17555" y="76863"/>
                  </a:lnTo>
                  <a:lnTo>
                    <a:pt x="17677" y="76131"/>
                  </a:lnTo>
                  <a:lnTo>
                    <a:pt x="17677" y="75339"/>
                  </a:lnTo>
                  <a:lnTo>
                    <a:pt x="17738" y="76131"/>
                  </a:lnTo>
                  <a:lnTo>
                    <a:pt x="17799" y="76924"/>
                  </a:lnTo>
                  <a:lnTo>
                    <a:pt x="17860" y="77106"/>
                  </a:lnTo>
                  <a:lnTo>
                    <a:pt x="17921" y="77228"/>
                  </a:lnTo>
                  <a:lnTo>
                    <a:pt x="18043" y="77289"/>
                  </a:lnTo>
                  <a:lnTo>
                    <a:pt x="18226" y="77350"/>
                  </a:lnTo>
                  <a:lnTo>
                    <a:pt x="18470" y="77350"/>
                  </a:lnTo>
                  <a:lnTo>
                    <a:pt x="18835" y="77289"/>
                  </a:lnTo>
                  <a:lnTo>
                    <a:pt x="19140" y="77167"/>
                  </a:lnTo>
                  <a:lnTo>
                    <a:pt x="19262" y="77106"/>
                  </a:lnTo>
                  <a:lnTo>
                    <a:pt x="19384" y="77106"/>
                  </a:lnTo>
                  <a:lnTo>
                    <a:pt x="19750" y="77167"/>
                  </a:lnTo>
                  <a:lnTo>
                    <a:pt x="20176" y="77167"/>
                  </a:lnTo>
                  <a:lnTo>
                    <a:pt x="20542" y="77106"/>
                  </a:lnTo>
                  <a:lnTo>
                    <a:pt x="20847" y="76924"/>
                  </a:lnTo>
                  <a:lnTo>
                    <a:pt x="21152" y="76802"/>
                  </a:lnTo>
                  <a:lnTo>
                    <a:pt x="21578" y="76802"/>
                  </a:lnTo>
                  <a:lnTo>
                    <a:pt x="21761" y="76741"/>
                  </a:lnTo>
                  <a:lnTo>
                    <a:pt x="21944" y="76619"/>
                  </a:lnTo>
                  <a:lnTo>
                    <a:pt x="22066" y="76436"/>
                  </a:lnTo>
                  <a:lnTo>
                    <a:pt x="22127" y="76253"/>
                  </a:lnTo>
                  <a:lnTo>
                    <a:pt x="22066" y="76070"/>
                  </a:lnTo>
                  <a:lnTo>
                    <a:pt x="21883" y="75887"/>
                  </a:lnTo>
                  <a:lnTo>
                    <a:pt x="21639" y="75704"/>
                  </a:lnTo>
                  <a:lnTo>
                    <a:pt x="21395" y="75461"/>
                  </a:lnTo>
                  <a:lnTo>
                    <a:pt x="21030" y="74851"/>
                  </a:lnTo>
                  <a:lnTo>
                    <a:pt x="20725" y="74242"/>
                  </a:lnTo>
                  <a:lnTo>
                    <a:pt x="20481" y="73571"/>
                  </a:lnTo>
                  <a:lnTo>
                    <a:pt x="20298" y="72901"/>
                  </a:lnTo>
                  <a:lnTo>
                    <a:pt x="20237" y="72718"/>
                  </a:lnTo>
                  <a:lnTo>
                    <a:pt x="20237" y="72474"/>
                  </a:lnTo>
                  <a:lnTo>
                    <a:pt x="20298" y="72047"/>
                  </a:lnTo>
                  <a:lnTo>
                    <a:pt x="20420" y="71194"/>
                  </a:lnTo>
                  <a:lnTo>
                    <a:pt x="20603" y="70402"/>
                  </a:lnTo>
                  <a:lnTo>
                    <a:pt x="20908" y="68756"/>
                  </a:lnTo>
                  <a:lnTo>
                    <a:pt x="21334" y="67110"/>
                  </a:lnTo>
                  <a:lnTo>
                    <a:pt x="22127" y="63819"/>
                  </a:lnTo>
                  <a:lnTo>
                    <a:pt x="22432" y="62173"/>
                  </a:lnTo>
                  <a:lnTo>
                    <a:pt x="22736" y="60527"/>
                  </a:lnTo>
                  <a:lnTo>
                    <a:pt x="22736" y="59674"/>
                  </a:lnTo>
                  <a:lnTo>
                    <a:pt x="22736" y="58820"/>
                  </a:lnTo>
                  <a:lnTo>
                    <a:pt x="22675" y="57967"/>
                  </a:lnTo>
                  <a:lnTo>
                    <a:pt x="22554" y="57114"/>
                  </a:lnTo>
                  <a:lnTo>
                    <a:pt x="22371" y="55468"/>
                  </a:lnTo>
                  <a:lnTo>
                    <a:pt x="22310" y="53822"/>
                  </a:lnTo>
                  <a:lnTo>
                    <a:pt x="22310" y="52359"/>
                  </a:lnTo>
                  <a:lnTo>
                    <a:pt x="22432" y="50958"/>
                  </a:lnTo>
                  <a:lnTo>
                    <a:pt x="22675" y="49556"/>
                  </a:lnTo>
                  <a:lnTo>
                    <a:pt x="22980" y="48154"/>
                  </a:lnTo>
                  <a:lnTo>
                    <a:pt x="23894" y="44923"/>
                  </a:lnTo>
                  <a:lnTo>
                    <a:pt x="24321" y="43338"/>
                  </a:lnTo>
                  <a:lnTo>
                    <a:pt x="24687" y="41693"/>
                  </a:lnTo>
                  <a:lnTo>
                    <a:pt x="24931" y="40047"/>
                  </a:lnTo>
                  <a:lnTo>
                    <a:pt x="25114" y="38401"/>
                  </a:lnTo>
                  <a:lnTo>
                    <a:pt x="25175" y="37609"/>
                  </a:lnTo>
                  <a:lnTo>
                    <a:pt x="25175" y="36755"/>
                  </a:lnTo>
                  <a:lnTo>
                    <a:pt x="25114" y="35902"/>
                  </a:lnTo>
                  <a:lnTo>
                    <a:pt x="24992" y="35049"/>
                  </a:lnTo>
                  <a:lnTo>
                    <a:pt x="24870" y="34256"/>
                  </a:lnTo>
                  <a:lnTo>
                    <a:pt x="24626" y="33464"/>
                  </a:lnTo>
                  <a:lnTo>
                    <a:pt x="24199" y="31940"/>
                  </a:lnTo>
                  <a:lnTo>
                    <a:pt x="23894" y="31209"/>
                  </a:lnTo>
                  <a:lnTo>
                    <a:pt x="23590" y="30477"/>
                  </a:lnTo>
                  <a:lnTo>
                    <a:pt x="23285" y="29746"/>
                  </a:lnTo>
                  <a:lnTo>
                    <a:pt x="22980" y="29014"/>
                  </a:lnTo>
                  <a:lnTo>
                    <a:pt x="22736" y="28222"/>
                  </a:lnTo>
                  <a:lnTo>
                    <a:pt x="22554" y="27430"/>
                  </a:lnTo>
                  <a:lnTo>
                    <a:pt x="22432" y="26576"/>
                  </a:lnTo>
                  <a:lnTo>
                    <a:pt x="22493" y="25784"/>
                  </a:lnTo>
                  <a:lnTo>
                    <a:pt x="22614" y="25174"/>
                  </a:lnTo>
                  <a:lnTo>
                    <a:pt x="22736" y="24565"/>
                  </a:lnTo>
                  <a:lnTo>
                    <a:pt x="23163" y="22980"/>
                  </a:lnTo>
                  <a:lnTo>
                    <a:pt x="23529" y="24138"/>
                  </a:lnTo>
                  <a:lnTo>
                    <a:pt x="23955" y="25296"/>
                  </a:lnTo>
                  <a:lnTo>
                    <a:pt x="24260" y="25967"/>
                  </a:lnTo>
                  <a:lnTo>
                    <a:pt x="24565" y="26576"/>
                  </a:lnTo>
                  <a:lnTo>
                    <a:pt x="24870" y="27125"/>
                  </a:lnTo>
                  <a:lnTo>
                    <a:pt x="25114" y="27734"/>
                  </a:lnTo>
                  <a:lnTo>
                    <a:pt x="25418" y="29075"/>
                  </a:lnTo>
                  <a:lnTo>
                    <a:pt x="25662" y="29685"/>
                  </a:lnTo>
                  <a:lnTo>
                    <a:pt x="25967" y="30355"/>
                  </a:lnTo>
                  <a:lnTo>
                    <a:pt x="26637" y="31635"/>
                  </a:lnTo>
                  <a:lnTo>
                    <a:pt x="27369" y="32855"/>
                  </a:lnTo>
                  <a:lnTo>
                    <a:pt x="28832" y="35171"/>
                  </a:lnTo>
                  <a:lnTo>
                    <a:pt x="29441" y="36085"/>
                  </a:lnTo>
                  <a:lnTo>
                    <a:pt x="29563" y="36207"/>
                  </a:lnTo>
                  <a:lnTo>
                    <a:pt x="29563" y="36329"/>
                  </a:lnTo>
                  <a:lnTo>
                    <a:pt x="29502" y="36390"/>
                  </a:lnTo>
                  <a:lnTo>
                    <a:pt x="29502" y="36755"/>
                  </a:lnTo>
                  <a:lnTo>
                    <a:pt x="29502" y="37121"/>
                  </a:lnTo>
                  <a:lnTo>
                    <a:pt x="29624" y="37487"/>
                  </a:lnTo>
                  <a:lnTo>
                    <a:pt x="29868" y="38157"/>
                  </a:lnTo>
                  <a:lnTo>
                    <a:pt x="30538" y="39498"/>
                  </a:lnTo>
                  <a:lnTo>
                    <a:pt x="30660" y="39803"/>
                  </a:lnTo>
                  <a:lnTo>
                    <a:pt x="30721" y="40108"/>
                  </a:lnTo>
                  <a:lnTo>
                    <a:pt x="30904" y="40717"/>
                  </a:lnTo>
                  <a:lnTo>
                    <a:pt x="31026" y="41205"/>
                  </a:lnTo>
                  <a:lnTo>
                    <a:pt x="31148" y="41449"/>
                  </a:lnTo>
                  <a:lnTo>
                    <a:pt x="31270" y="41632"/>
                  </a:lnTo>
                  <a:lnTo>
                    <a:pt x="31453" y="41754"/>
                  </a:lnTo>
                  <a:lnTo>
                    <a:pt x="31636" y="41815"/>
                  </a:lnTo>
                  <a:lnTo>
                    <a:pt x="31757" y="41693"/>
                  </a:lnTo>
                  <a:lnTo>
                    <a:pt x="31879" y="41449"/>
                  </a:lnTo>
                  <a:lnTo>
                    <a:pt x="31818" y="41144"/>
                  </a:lnTo>
                  <a:lnTo>
                    <a:pt x="31757" y="40778"/>
                  </a:lnTo>
                  <a:lnTo>
                    <a:pt x="31636" y="40108"/>
                  </a:lnTo>
                  <a:lnTo>
                    <a:pt x="31940" y="40900"/>
                  </a:lnTo>
                  <a:lnTo>
                    <a:pt x="32245" y="41632"/>
                  </a:lnTo>
                  <a:lnTo>
                    <a:pt x="32428" y="41997"/>
                  </a:lnTo>
                  <a:lnTo>
                    <a:pt x="32611" y="42241"/>
                  </a:lnTo>
                  <a:lnTo>
                    <a:pt x="32733" y="42363"/>
                  </a:lnTo>
                  <a:lnTo>
                    <a:pt x="33038" y="42363"/>
                  </a:lnTo>
                  <a:lnTo>
                    <a:pt x="33159" y="42241"/>
                  </a:lnTo>
                  <a:lnTo>
                    <a:pt x="33220" y="42058"/>
                  </a:lnTo>
                  <a:lnTo>
                    <a:pt x="33220" y="41876"/>
                  </a:lnTo>
                  <a:lnTo>
                    <a:pt x="33098" y="41571"/>
                  </a:lnTo>
                  <a:lnTo>
                    <a:pt x="32794" y="40778"/>
                  </a:lnTo>
                  <a:lnTo>
                    <a:pt x="32550" y="40230"/>
                  </a:lnTo>
                  <a:lnTo>
                    <a:pt x="32489" y="39925"/>
                  </a:lnTo>
                  <a:lnTo>
                    <a:pt x="32428" y="39620"/>
                  </a:lnTo>
                  <a:lnTo>
                    <a:pt x="32611" y="39925"/>
                  </a:lnTo>
                  <a:lnTo>
                    <a:pt x="32794" y="40230"/>
                  </a:lnTo>
                  <a:lnTo>
                    <a:pt x="33098" y="40900"/>
                  </a:lnTo>
                  <a:lnTo>
                    <a:pt x="33403" y="41632"/>
                  </a:lnTo>
                  <a:lnTo>
                    <a:pt x="33586" y="41936"/>
                  </a:lnTo>
                  <a:lnTo>
                    <a:pt x="33708" y="42119"/>
                  </a:lnTo>
                  <a:lnTo>
                    <a:pt x="33830" y="42180"/>
                  </a:lnTo>
                  <a:lnTo>
                    <a:pt x="34013" y="42241"/>
                  </a:lnTo>
                  <a:lnTo>
                    <a:pt x="34135" y="42180"/>
                  </a:lnTo>
                  <a:lnTo>
                    <a:pt x="34257" y="42119"/>
                  </a:lnTo>
                  <a:lnTo>
                    <a:pt x="34318" y="41936"/>
                  </a:lnTo>
                  <a:lnTo>
                    <a:pt x="34318" y="41754"/>
                  </a:lnTo>
                  <a:lnTo>
                    <a:pt x="34257" y="41510"/>
                  </a:lnTo>
                  <a:lnTo>
                    <a:pt x="34074" y="41083"/>
                  </a:lnTo>
                  <a:lnTo>
                    <a:pt x="33342" y="39620"/>
                  </a:lnTo>
                  <a:lnTo>
                    <a:pt x="34257" y="40839"/>
                  </a:lnTo>
                  <a:lnTo>
                    <a:pt x="34500" y="41144"/>
                  </a:lnTo>
                  <a:lnTo>
                    <a:pt x="34683" y="41266"/>
                  </a:lnTo>
                  <a:lnTo>
                    <a:pt x="34866" y="41266"/>
                  </a:lnTo>
                  <a:lnTo>
                    <a:pt x="34927" y="41205"/>
                  </a:lnTo>
                  <a:lnTo>
                    <a:pt x="34988" y="41144"/>
                  </a:lnTo>
                  <a:lnTo>
                    <a:pt x="35049" y="40961"/>
                  </a:lnTo>
                  <a:lnTo>
                    <a:pt x="34988" y="40778"/>
                  </a:lnTo>
                  <a:lnTo>
                    <a:pt x="34927" y="40596"/>
                  </a:lnTo>
                  <a:lnTo>
                    <a:pt x="34439" y="39803"/>
                  </a:lnTo>
                  <a:lnTo>
                    <a:pt x="34013" y="39011"/>
                  </a:lnTo>
                  <a:lnTo>
                    <a:pt x="33586" y="38218"/>
                  </a:lnTo>
                  <a:lnTo>
                    <a:pt x="33464" y="38036"/>
                  </a:lnTo>
                  <a:lnTo>
                    <a:pt x="33403" y="37792"/>
                  </a:lnTo>
                  <a:lnTo>
                    <a:pt x="33525" y="37792"/>
                  </a:lnTo>
                  <a:lnTo>
                    <a:pt x="33647" y="37914"/>
                  </a:lnTo>
                  <a:lnTo>
                    <a:pt x="33830" y="38218"/>
                  </a:lnTo>
                  <a:lnTo>
                    <a:pt x="34074" y="38340"/>
                  </a:lnTo>
                  <a:lnTo>
                    <a:pt x="34257" y="38401"/>
                  </a:lnTo>
                  <a:lnTo>
                    <a:pt x="34744" y="38523"/>
                  </a:lnTo>
                  <a:lnTo>
                    <a:pt x="35049" y="38523"/>
                  </a:lnTo>
                  <a:lnTo>
                    <a:pt x="35171" y="38462"/>
                  </a:lnTo>
                  <a:lnTo>
                    <a:pt x="35293" y="38340"/>
                  </a:lnTo>
                  <a:lnTo>
                    <a:pt x="35354" y="38157"/>
                  </a:lnTo>
                  <a:lnTo>
                    <a:pt x="35293" y="38036"/>
                  </a:lnTo>
                  <a:lnTo>
                    <a:pt x="35232" y="37853"/>
                  </a:lnTo>
                  <a:lnTo>
                    <a:pt x="35049" y="37731"/>
                  </a:lnTo>
                  <a:lnTo>
                    <a:pt x="34744" y="37548"/>
                  </a:lnTo>
                  <a:lnTo>
                    <a:pt x="34500" y="37365"/>
                  </a:lnTo>
                  <a:lnTo>
                    <a:pt x="34013" y="36877"/>
                  </a:lnTo>
                  <a:lnTo>
                    <a:pt x="33586" y="36390"/>
                  </a:lnTo>
                  <a:lnTo>
                    <a:pt x="33098" y="35902"/>
                  </a:lnTo>
                  <a:lnTo>
                    <a:pt x="32550" y="35415"/>
                  </a:lnTo>
                  <a:lnTo>
                    <a:pt x="32184" y="35293"/>
                  </a:lnTo>
                  <a:lnTo>
                    <a:pt x="31879" y="35110"/>
                  </a:lnTo>
                  <a:lnTo>
                    <a:pt x="31392" y="35110"/>
                  </a:lnTo>
                  <a:lnTo>
                    <a:pt x="31270" y="34988"/>
                  </a:lnTo>
                  <a:lnTo>
                    <a:pt x="31148" y="34805"/>
                  </a:lnTo>
                  <a:lnTo>
                    <a:pt x="31026" y="34439"/>
                  </a:lnTo>
                  <a:lnTo>
                    <a:pt x="30721" y="33647"/>
                  </a:lnTo>
                  <a:lnTo>
                    <a:pt x="30538" y="32794"/>
                  </a:lnTo>
                  <a:lnTo>
                    <a:pt x="30112" y="31026"/>
                  </a:lnTo>
                  <a:lnTo>
                    <a:pt x="29868" y="29990"/>
                  </a:lnTo>
                  <a:lnTo>
                    <a:pt x="29563" y="28954"/>
                  </a:lnTo>
                  <a:lnTo>
                    <a:pt x="29380" y="28405"/>
                  </a:lnTo>
                  <a:lnTo>
                    <a:pt x="29136" y="27917"/>
                  </a:lnTo>
                  <a:lnTo>
                    <a:pt x="28893" y="27430"/>
                  </a:lnTo>
                  <a:lnTo>
                    <a:pt x="28588" y="27003"/>
                  </a:lnTo>
                  <a:lnTo>
                    <a:pt x="28222" y="26515"/>
                  </a:lnTo>
                  <a:lnTo>
                    <a:pt x="28039" y="26272"/>
                  </a:lnTo>
                  <a:lnTo>
                    <a:pt x="27856" y="25967"/>
                  </a:lnTo>
                  <a:lnTo>
                    <a:pt x="27674" y="25479"/>
                  </a:lnTo>
                  <a:lnTo>
                    <a:pt x="27552" y="24931"/>
                  </a:lnTo>
                  <a:lnTo>
                    <a:pt x="27308" y="23468"/>
                  </a:lnTo>
                  <a:lnTo>
                    <a:pt x="27003" y="22066"/>
                  </a:lnTo>
                  <a:lnTo>
                    <a:pt x="26698" y="20664"/>
                  </a:lnTo>
                  <a:lnTo>
                    <a:pt x="26455" y="19262"/>
                  </a:lnTo>
                  <a:lnTo>
                    <a:pt x="26333" y="18470"/>
                  </a:lnTo>
                  <a:lnTo>
                    <a:pt x="26272" y="17616"/>
                  </a:lnTo>
                  <a:lnTo>
                    <a:pt x="26211" y="17129"/>
                  </a:lnTo>
                  <a:lnTo>
                    <a:pt x="26211" y="16580"/>
                  </a:lnTo>
                  <a:lnTo>
                    <a:pt x="26028" y="15849"/>
                  </a:lnTo>
                  <a:lnTo>
                    <a:pt x="25906" y="15483"/>
                  </a:lnTo>
                  <a:lnTo>
                    <a:pt x="25784" y="15178"/>
                  </a:lnTo>
                  <a:lnTo>
                    <a:pt x="25540" y="14812"/>
                  </a:lnTo>
                  <a:lnTo>
                    <a:pt x="25357" y="14508"/>
                  </a:lnTo>
                  <a:lnTo>
                    <a:pt x="24809" y="13959"/>
                  </a:lnTo>
                  <a:lnTo>
                    <a:pt x="24199" y="13471"/>
                  </a:lnTo>
                  <a:lnTo>
                    <a:pt x="23468" y="13106"/>
                  </a:lnTo>
                  <a:lnTo>
                    <a:pt x="22797" y="12801"/>
                  </a:lnTo>
                  <a:lnTo>
                    <a:pt x="22005" y="12557"/>
                  </a:lnTo>
                  <a:lnTo>
                    <a:pt x="21273" y="12374"/>
                  </a:lnTo>
                  <a:lnTo>
                    <a:pt x="20908" y="12313"/>
                  </a:lnTo>
                  <a:lnTo>
                    <a:pt x="20542" y="12191"/>
                  </a:lnTo>
                  <a:lnTo>
                    <a:pt x="20237" y="12009"/>
                  </a:lnTo>
                  <a:lnTo>
                    <a:pt x="19993" y="11765"/>
                  </a:lnTo>
                  <a:lnTo>
                    <a:pt x="19811" y="11521"/>
                  </a:lnTo>
                  <a:lnTo>
                    <a:pt x="19750" y="11155"/>
                  </a:lnTo>
                  <a:lnTo>
                    <a:pt x="19689" y="10850"/>
                  </a:lnTo>
                  <a:lnTo>
                    <a:pt x="19689" y="10485"/>
                  </a:lnTo>
                  <a:lnTo>
                    <a:pt x="19689" y="10119"/>
                  </a:lnTo>
                  <a:lnTo>
                    <a:pt x="19750" y="9997"/>
                  </a:lnTo>
                  <a:lnTo>
                    <a:pt x="19872" y="9875"/>
                  </a:lnTo>
                  <a:lnTo>
                    <a:pt x="20359" y="9327"/>
                  </a:lnTo>
                  <a:lnTo>
                    <a:pt x="20664" y="8717"/>
                  </a:lnTo>
                  <a:lnTo>
                    <a:pt x="21030" y="8047"/>
                  </a:lnTo>
                  <a:lnTo>
                    <a:pt x="21273" y="7315"/>
                  </a:lnTo>
                  <a:lnTo>
                    <a:pt x="21395" y="6523"/>
                  </a:lnTo>
                  <a:lnTo>
                    <a:pt x="21517" y="5730"/>
                  </a:lnTo>
                  <a:lnTo>
                    <a:pt x="21578" y="4938"/>
                  </a:lnTo>
                  <a:lnTo>
                    <a:pt x="21578" y="4085"/>
                  </a:lnTo>
                  <a:lnTo>
                    <a:pt x="21456" y="3292"/>
                  </a:lnTo>
                  <a:lnTo>
                    <a:pt x="21273" y="2500"/>
                  </a:lnTo>
                  <a:lnTo>
                    <a:pt x="21030" y="1951"/>
                  </a:lnTo>
                  <a:lnTo>
                    <a:pt x="20725" y="1403"/>
                  </a:lnTo>
                  <a:lnTo>
                    <a:pt x="20298" y="976"/>
                  </a:lnTo>
                  <a:lnTo>
                    <a:pt x="19811" y="610"/>
                  </a:lnTo>
                  <a:lnTo>
                    <a:pt x="19506" y="428"/>
                  </a:lnTo>
                  <a:lnTo>
                    <a:pt x="19140" y="245"/>
                  </a:lnTo>
                  <a:lnTo>
                    <a:pt x="18774" y="123"/>
                  </a:lnTo>
                  <a:lnTo>
                    <a:pt x="18348" y="62"/>
                  </a:lnTo>
                  <a:lnTo>
                    <a:pt x="17555" y="1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4" name="Google Shape;91;p14"/>
          <p:cNvSpPr txBox="1">
            <a:spLocks/>
          </p:cNvSpPr>
          <p:nvPr/>
        </p:nvSpPr>
        <p:spPr>
          <a:xfrm>
            <a:off x="1128229" y="1808938"/>
            <a:ext cx="1220616" cy="12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bg2"/>
                </a:solidFill>
              </a:rPr>
              <a:t>7.</a:t>
            </a:r>
          </a:p>
        </p:txBody>
      </p:sp>
      <p:sp>
        <p:nvSpPr>
          <p:cNvPr id="25" name="Google Shape;181;p20"/>
          <p:cNvSpPr txBox="1">
            <a:spLocks noGrp="1"/>
          </p:cNvSpPr>
          <p:nvPr>
            <p:ph type="body" idx="1"/>
          </p:nvPr>
        </p:nvSpPr>
        <p:spPr>
          <a:xfrm>
            <a:off x="2022961" y="3506248"/>
            <a:ext cx="2947336" cy="77760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indent="0">
              <a:buNone/>
            </a:pPr>
            <a:r>
              <a:rPr lang="es-CO" sz="1867" dirty="0"/>
              <a:t>Resucitar en Sí Mismo. </a:t>
            </a:r>
          </a:p>
        </p:txBody>
      </p:sp>
      <p:sp>
        <p:nvSpPr>
          <p:cNvPr id="26" name="Google Shape;91;p14"/>
          <p:cNvSpPr txBox="1">
            <a:spLocks/>
          </p:cNvSpPr>
          <p:nvPr/>
        </p:nvSpPr>
        <p:spPr>
          <a:xfrm>
            <a:off x="1128229" y="2988224"/>
            <a:ext cx="1220616" cy="12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bg2"/>
                </a:solidFill>
              </a:rPr>
              <a:t>8.</a:t>
            </a:r>
          </a:p>
        </p:txBody>
      </p:sp>
      <p:sp>
        <p:nvSpPr>
          <p:cNvPr id="27" name="Google Shape;181;p20"/>
          <p:cNvSpPr txBox="1">
            <a:spLocks noGrp="1"/>
          </p:cNvSpPr>
          <p:nvPr>
            <p:ph type="body" idx="1"/>
          </p:nvPr>
        </p:nvSpPr>
        <p:spPr>
          <a:xfrm>
            <a:off x="1915611" y="4551149"/>
            <a:ext cx="2947336" cy="102833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52396" indent="0">
              <a:buNone/>
            </a:pPr>
            <a:r>
              <a:rPr lang="es-CO" sz="1867" dirty="0"/>
              <a:t>Lograr la Individualidad Sagrada. </a:t>
            </a:r>
          </a:p>
          <a:p>
            <a:pPr marL="152396" indent="0">
              <a:buNone/>
            </a:pPr>
            <a:endParaRPr lang="es-CO" sz="1867" dirty="0"/>
          </a:p>
        </p:txBody>
      </p:sp>
      <p:sp>
        <p:nvSpPr>
          <p:cNvPr id="28" name="Google Shape;91;p14"/>
          <p:cNvSpPr txBox="1">
            <a:spLocks/>
          </p:cNvSpPr>
          <p:nvPr/>
        </p:nvSpPr>
        <p:spPr>
          <a:xfrm>
            <a:off x="1128229" y="4158488"/>
            <a:ext cx="1220616" cy="12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bg2"/>
                </a:solidFill>
              </a:rPr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328636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build="p"/>
      <p:bldP spid="24" grpId="0"/>
      <p:bldP spid="25" grpId="0" build="p"/>
      <p:bldP spid="26" grpId="0"/>
      <p:bldP spid="27" grpId="0" build="p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xfrm>
            <a:off x="234196" y="2499055"/>
            <a:ext cx="2000209" cy="21699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MX" b="1" dirty="0" smtClean="0"/>
              <a:t>CONÓCETE A</a:t>
            </a:r>
            <a:br>
              <a:rPr lang="es-MX" b="1" dirty="0" smtClean="0"/>
            </a:br>
            <a:r>
              <a:rPr lang="es-MX" b="1" dirty="0" smtClean="0"/>
              <a:t>TÍ MISMO Y</a:t>
            </a:r>
            <a:br>
              <a:rPr lang="es-MX" b="1" dirty="0" smtClean="0"/>
            </a:br>
            <a:r>
              <a:rPr lang="es-MX" b="1" dirty="0" smtClean="0"/>
              <a:t>CONOCERÁS </a:t>
            </a:r>
            <a:br>
              <a:rPr lang="es-MX" b="1" dirty="0" smtClean="0"/>
            </a:br>
            <a:r>
              <a:rPr lang="es-MX" b="1" dirty="0" smtClean="0"/>
              <a:t>EL UNIVERSO Y LOS DIOSES</a:t>
            </a:r>
            <a:r>
              <a:rPr lang="en" b="1" dirty="0" smtClean="0"/>
              <a:t>.</a:t>
            </a:r>
            <a:endParaRPr b="1" dirty="0"/>
          </a:p>
        </p:txBody>
      </p:sp>
      <p:sp>
        <p:nvSpPr>
          <p:cNvPr id="213" name="Google Shape;213;p22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2468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41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580400" y="5154431"/>
            <a:ext cx="7655995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267" dirty="0">
                <a:latin typeface="Dosis" panose="020B0604020202020204" charset="0"/>
              </a:rPr>
              <a:t>75 conferencias prácticas gratis y de entrada libre</a:t>
            </a:r>
          </a:p>
        </p:txBody>
      </p:sp>
      <p:pic>
        <p:nvPicPr>
          <p:cNvPr id="10" name="Imagen 9" descr="Resultado de imagen para LOGO FACEBOOK 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12" y="1068576"/>
            <a:ext cx="967525" cy="9215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1095125" y="1259847"/>
            <a:ext cx="594860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s-MX" sz="2400" b="1" dirty="0" smtClean="0">
                <a:solidFill>
                  <a:schemeClr val="tx2">
                    <a:lumMod val="10000"/>
                  </a:schemeClr>
                </a:solidFill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CONOCIMIENTO DE SI MISMO CONFERENCIAS </a:t>
            </a:r>
            <a:endParaRPr lang="es-CO" sz="2400" b="1" dirty="0">
              <a:solidFill>
                <a:schemeClr val="tx2">
                  <a:lumMod val="10000"/>
                </a:schemeClr>
              </a:solidFill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n 11" descr="Resultado de imagen para logo instagram 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81" y="1095482"/>
            <a:ext cx="1295472" cy="116218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ángulo 12"/>
          <p:cNvSpPr/>
          <p:nvPr/>
        </p:nvSpPr>
        <p:spPr>
          <a:xfrm>
            <a:off x="8250037" y="1210515"/>
            <a:ext cx="286969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s-MX" sz="2400" b="1" dirty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CONFERENCIASCDSM</a:t>
            </a:r>
            <a:endParaRPr lang="es-CO" sz="2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8819013" y="2310411"/>
            <a:ext cx="28875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CONOCIMIENTO</a:t>
            </a:r>
          </a:p>
          <a:p>
            <a:pPr algn="ctr"/>
            <a:r>
              <a:rPr lang="es-MX" sz="2400" b="1" dirty="0" smtClean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DESIMISMO </a:t>
            </a:r>
            <a:endParaRPr lang="es-CO" sz="2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4247476" y="41218"/>
            <a:ext cx="4571537" cy="8387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5400" dirty="0" smtClean="0">
                <a:solidFill>
                  <a:schemeClr val="bg1"/>
                </a:solidFill>
                <a:latin typeface="Dosis" panose="020B0604020202020204" charset="0"/>
              </a:rPr>
              <a:t>Contáctanos:</a:t>
            </a:r>
            <a:endParaRPr lang="es-ES" sz="5400" dirty="0">
              <a:solidFill>
                <a:schemeClr val="bg1"/>
              </a:solidFill>
              <a:latin typeface="Dosis" panose="020B0604020202020204" charset="0"/>
            </a:endParaRPr>
          </a:p>
        </p:txBody>
      </p:sp>
      <p:pic>
        <p:nvPicPr>
          <p:cNvPr id="2061" name="Picture 13" descr="Logo Youtube PNG transparente - Stick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266" y="1783304"/>
            <a:ext cx="2601109" cy="161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1682936" y="2210874"/>
            <a:ext cx="4747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CONFERENCIAS CONOCIMIENTO</a:t>
            </a:r>
            <a:endParaRPr lang="es-MX" sz="2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MX" sz="2400" b="1" dirty="0" smtClean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DE SI MISMO </a:t>
            </a:r>
            <a:endParaRPr lang="es-CO" sz="2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885" y="5154431"/>
            <a:ext cx="1679436" cy="1612669"/>
          </a:xfrm>
          <a:prstGeom prst="rect">
            <a:avLst/>
          </a:prstGeom>
        </p:spPr>
      </p:pic>
      <p:sp>
        <p:nvSpPr>
          <p:cNvPr id="17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-CO" dirty="0" smtClean="0"/>
              <a:t>15</a:t>
            </a:r>
            <a:endParaRPr dirty="0"/>
          </a:p>
        </p:txBody>
      </p:sp>
      <p:pic>
        <p:nvPicPr>
          <p:cNvPr id="1063" name="Picture 39" descr="Conocimiento de Si Mismo Sabes quien eres? Para que es la existencia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44" y="2294091"/>
            <a:ext cx="885603" cy="88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Archivo:Google Play Arrow logo.svg - Wikipedia, la enciclopedia lib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378" y="2310411"/>
            <a:ext cx="838825" cy="89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clipart-library.com/images_k/whatsapp-transparent/whatsapp-transparent-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34" name="Picture 10" descr="https://2.bp.blogspot.com/-QfS1hyElLFk/XDdD551JV7I/AAAAAAAAGu0/ZwfoMBwMoiUAzSCHhP4QvHn_KyjaeecWQCK4BGAYYCw/s1600/logo%2Bwhatsapp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95" y="3405217"/>
            <a:ext cx="790236" cy="79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6564122" y="3369153"/>
            <a:ext cx="47328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 smtClean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+57 </a:t>
            </a:r>
            <a:r>
              <a:rPr lang="es-MX" sz="4400" b="1" dirty="0" smtClean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3205687364</a:t>
            </a:r>
            <a:endParaRPr lang="es-CO" sz="4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2061258" y="3401847"/>
            <a:ext cx="41077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 smtClean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+57 </a:t>
            </a:r>
            <a:r>
              <a:rPr lang="es-MX" sz="4400" b="1" dirty="0" smtClean="0"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3114902158</a:t>
            </a:r>
            <a:endParaRPr lang="es-CO" sz="4400" b="1" dirty="0"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10" descr="https://2.bp.blogspot.com/-QfS1hyElLFk/XDdD551JV7I/AAAAAAAAGu0/ZwfoMBwMoiUAzSCHhP4QvHn_KyjaeecWQCK4BGAYYCw/s1600/logo%2Bwhatsapp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04" y="3348358"/>
            <a:ext cx="790236" cy="79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24"/>
          <p:cNvSpPr/>
          <p:nvPr/>
        </p:nvSpPr>
        <p:spPr>
          <a:xfrm>
            <a:off x="1682936" y="4108094"/>
            <a:ext cx="90808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Dosis"/>
                <a:ea typeface="Calibri" panose="020F0502020204030204" pitchFamily="34" charset="0"/>
                <a:cs typeface="Times New Roman" panose="02020603050405020304" pitchFamily="18" charset="0"/>
              </a:rPr>
              <a:t>www.conocimientodesimismo.co</a:t>
            </a:r>
            <a:endParaRPr lang="es-CO" sz="4400" b="1" dirty="0">
              <a:solidFill>
                <a:schemeClr val="bg1"/>
              </a:solidFill>
              <a:latin typeface="Dos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08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body" idx="1"/>
          </p:nvPr>
        </p:nvSpPr>
        <p:spPr>
          <a:xfrm>
            <a:off x="2155300" y="0"/>
            <a:ext cx="7881200" cy="502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s-MX" sz="5333" b="1" i="0" dirty="0"/>
              <a:t>PRÓXIMA </a:t>
            </a:r>
          </a:p>
          <a:p>
            <a:pPr marL="0" indent="0">
              <a:buNone/>
            </a:pPr>
            <a:r>
              <a:rPr lang="es-MX" sz="5333" b="1" i="0" dirty="0"/>
              <a:t>CONFERENCIA</a:t>
            </a:r>
            <a:r>
              <a:rPr lang="en" sz="5333" b="1" i="0" dirty="0"/>
              <a:t>.</a:t>
            </a:r>
          </a:p>
          <a:p>
            <a:pPr marL="0" indent="0">
              <a:buNone/>
            </a:pPr>
            <a:r>
              <a:rPr lang="en" sz="3467" b="1" i="0" dirty="0"/>
              <a:t>Conferencia 2 / Fase A</a:t>
            </a:r>
            <a:endParaRPr sz="3467" b="1" i="0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43</a:t>
            </a:fld>
            <a:endParaRPr/>
          </a:p>
        </p:txBody>
      </p:sp>
      <p:sp>
        <p:nvSpPr>
          <p:cNvPr id="4" name="Google Shape;99;p15"/>
          <p:cNvSpPr txBox="1">
            <a:spLocks/>
          </p:cNvSpPr>
          <p:nvPr/>
        </p:nvSpPr>
        <p:spPr>
          <a:xfrm>
            <a:off x="817318" y="5026400"/>
            <a:ext cx="10557164" cy="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/>
            <a:r>
              <a:rPr lang="es-MX" sz="2133" b="1" dirty="0"/>
              <a:t>¿Qué es la muerte?</a:t>
            </a:r>
          </a:p>
          <a:p>
            <a:pPr marL="0" indent="0" algn="ctr"/>
            <a:r>
              <a:rPr lang="es-MX" sz="2133" b="1" dirty="0"/>
              <a:t>Lo que muere y lo que no muere. </a:t>
            </a:r>
          </a:p>
        </p:txBody>
      </p:sp>
    </p:spTree>
    <p:extLst>
      <p:ext uri="{BB962C8B-B14F-4D97-AF65-F5344CB8AC3E}">
        <p14:creationId xmlns:p14="http://schemas.microsoft.com/office/powerpoint/2010/main" val="417105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50" y="2475100"/>
            <a:ext cx="3382804" cy="3450019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972" y="2540032"/>
            <a:ext cx="3432932" cy="3432932"/>
          </a:xfrm>
          <a:prstGeom prst="rect">
            <a:avLst/>
          </a:prstGeom>
        </p:spPr>
      </p:pic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8623371" y="1886871"/>
            <a:ext cx="3519069" cy="130632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0" dirty="0"/>
              <a:t>¡TODOS!</a:t>
            </a:r>
            <a:endParaRPr sz="8000" dirty="0"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8535444" y="3198690"/>
            <a:ext cx="3656556" cy="173265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ESTAMOS </a:t>
            </a:r>
            <a:r>
              <a:rPr lang="en-US" b="1" dirty="0"/>
              <a:t>CONSTITUIDOS POR TRES </a:t>
            </a:r>
            <a:r>
              <a:rPr lang="en-US" b="1" dirty="0" smtClean="0"/>
              <a:t>PARTES.</a:t>
            </a:r>
            <a:endParaRPr sz="2400" b="1" dirty="0"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sp>
        <p:nvSpPr>
          <p:cNvPr id="7" name="Google Shape;91;p14"/>
          <p:cNvSpPr txBox="1">
            <a:spLocks/>
          </p:cNvSpPr>
          <p:nvPr/>
        </p:nvSpPr>
        <p:spPr>
          <a:xfrm>
            <a:off x="1294926" y="218821"/>
            <a:ext cx="865016" cy="6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chemeClr val="bg2"/>
                </a:solidFill>
              </a:rPr>
              <a:t>1.</a:t>
            </a:r>
          </a:p>
        </p:txBody>
      </p:sp>
      <p:sp>
        <p:nvSpPr>
          <p:cNvPr id="8" name="Google Shape;91;p14"/>
          <p:cNvSpPr txBox="1">
            <a:spLocks/>
          </p:cNvSpPr>
          <p:nvPr/>
        </p:nvSpPr>
        <p:spPr>
          <a:xfrm>
            <a:off x="3876145" y="252017"/>
            <a:ext cx="865016" cy="6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0DB7C4"/>
                </a:solidFill>
              </a:rPr>
              <a:t>2.</a:t>
            </a:r>
          </a:p>
        </p:txBody>
      </p:sp>
      <p:sp>
        <p:nvSpPr>
          <p:cNvPr id="9" name="Google Shape;91;p14"/>
          <p:cNvSpPr txBox="1">
            <a:spLocks/>
          </p:cNvSpPr>
          <p:nvPr/>
        </p:nvSpPr>
        <p:spPr>
          <a:xfrm>
            <a:off x="6457364" y="312596"/>
            <a:ext cx="865016" cy="6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chemeClr val="bg2"/>
                </a:solidFill>
              </a:rPr>
              <a:t>3.</a:t>
            </a:r>
          </a:p>
        </p:txBody>
      </p:sp>
      <p:grpSp>
        <p:nvGrpSpPr>
          <p:cNvPr id="16" name="Google Shape;69;p12"/>
          <p:cNvGrpSpPr/>
          <p:nvPr/>
        </p:nvGrpSpPr>
        <p:grpSpPr>
          <a:xfrm>
            <a:off x="951653" y="2840007"/>
            <a:ext cx="1572820" cy="3132957"/>
            <a:chOff x="5160100" y="1609475"/>
            <a:chExt cx="975300" cy="2005375"/>
          </a:xfrm>
        </p:grpSpPr>
        <p:sp>
          <p:nvSpPr>
            <p:cNvPr id="17" name="Google Shape;70;p12"/>
            <p:cNvSpPr/>
            <p:nvPr/>
          </p:nvSpPr>
          <p:spPr>
            <a:xfrm>
              <a:off x="5160100" y="1609475"/>
              <a:ext cx="975300" cy="2005375"/>
            </a:xfrm>
            <a:custGeom>
              <a:avLst/>
              <a:gdLst/>
              <a:ahLst/>
              <a:cxnLst/>
              <a:rect l="l" t="t" r="r" b="b"/>
              <a:pathLst>
                <a:path w="39012" h="80215" extrusionOk="0">
                  <a:moveTo>
                    <a:pt x="19506" y="53273"/>
                  </a:moveTo>
                  <a:lnTo>
                    <a:pt x="19628" y="54309"/>
                  </a:lnTo>
                  <a:lnTo>
                    <a:pt x="19689" y="54858"/>
                  </a:lnTo>
                  <a:lnTo>
                    <a:pt x="19689" y="55406"/>
                  </a:lnTo>
                  <a:lnTo>
                    <a:pt x="19567" y="56442"/>
                  </a:lnTo>
                  <a:lnTo>
                    <a:pt x="19567" y="56930"/>
                  </a:lnTo>
                  <a:lnTo>
                    <a:pt x="19628" y="57418"/>
                  </a:lnTo>
                  <a:lnTo>
                    <a:pt x="19689" y="57844"/>
                  </a:lnTo>
                  <a:lnTo>
                    <a:pt x="19872" y="58210"/>
                  </a:lnTo>
                  <a:lnTo>
                    <a:pt x="19933" y="58454"/>
                  </a:lnTo>
                  <a:lnTo>
                    <a:pt x="19933" y="58698"/>
                  </a:lnTo>
                  <a:lnTo>
                    <a:pt x="19933" y="59246"/>
                  </a:lnTo>
                  <a:lnTo>
                    <a:pt x="19872" y="60283"/>
                  </a:lnTo>
                  <a:lnTo>
                    <a:pt x="19750" y="61319"/>
                  </a:lnTo>
                  <a:lnTo>
                    <a:pt x="19689" y="62843"/>
                  </a:lnTo>
                  <a:lnTo>
                    <a:pt x="19628" y="64305"/>
                  </a:lnTo>
                  <a:lnTo>
                    <a:pt x="19628" y="65281"/>
                  </a:lnTo>
                  <a:lnTo>
                    <a:pt x="19628" y="66195"/>
                  </a:lnTo>
                  <a:lnTo>
                    <a:pt x="19750" y="68267"/>
                  </a:lnTo>
                  <a:lnTo>
                    <a:pt x="19811" y="69486"/>
                  </a:lnTo>
                  <a:lnTo>
                    <a:pt x="19750" y="70645"/>
                  </a:lnTo>
                  <a:lnTo>
                    <a:pt x="19506" y="73022"/>
                  </a:lnTo>
                  <a:lnTo>
                    <a:pt x="19323" y="70888"/>
                  </a:lnTo>
                  <a:lnTo>
                    <a:pt x="19262" y="69791"/>
                  </a:lnTo>
                  <a:lnTo>
                    <a:pt x="19262" y="68694"/>
                  </a:lnTo>
                  <a:lnTo>
                    <a:pt x="19323" y="67658"/>
                  </a:lnTo>
                  <a:lnTo>
                    <a:pt x="19384" y="66561"/>
                  </a:lnTo>
                  <a:lnTo>
                    <a:pt x="19445" y="65464"/>
                  </a:lnTo>
                  <a:lnTo>
                    <a:pt x="19445" y="64366"/>
                  </a:lnTo>
                  <a:lnTo>
                    <a:pt x="19384" y="62599"/>
                  </a:lnTo>
                  <a:lnTo>
                    <a:pt x="19323" y="61745"/>
                  </a:lnTo>
                  <a:lnTo>
                    <a:pt x="19262" y="60831"/>
                  </a:lnTo>
                  <a:lnTo>
                    <a:pt x="19140" y="59612"/>
                  </a:lnTo>
                  <a:lnTo>
                    <a:pt x="19079" y="59002"/>
                  </a:lnTo>
                  <a:lnTo>
                    <a:pt x="19079" y="58698"/>
                  </a:lnTo>
                  <a:lnTo>
                    <a:pt x="19140" y="58393"/>
                  </a:lnTo>
                  <a:lnTo>
                    <a:pt x="19262" y="57844"/>
                  </a:lnTo>
                  <a:lnTo>
                    <a:pt x="19445" y="57235"/>
                  </a:lnTo>
                  <a:lnTo>
                    <a:pt x="19445" y="56625"/>
                  </a:lnTo>
                  <a:lnTo>
                    <a:pt x="19445" y="56016"/>
                  </a:lnTo>
                  <a:lnTo>
                    <a:pt x="19384" y="55345"/>
                  </a:lnTo>
                  <a:lnTo>
                    <a:pt x="19384" y="54614"/>
                  </a:lnTo>
                  <a:lnTo>
                    <a:pt x="19506" y="53273"/>
                  </a:lnTo>
                  <a:close/>
                  <a:moveTo>
                    <a:pt x="19445" y="0"/>
                  </a:moveTo>
                  <a:lnTo>
                    <a:pt x="18957" y="61"/>
                  </a:lnTo>
                  <a:lnTo>
                    <a:pt x="18287" y="183"/>
                  </a:lnTo>
                  <a:lnTo>
                    <a:pt x="17677" y="366"/>
                  </a:lnTo>
                  <a:lnTo>
                    <a:pt x="17068" y="670"/>
                  </a:lnTo>
                  <a:lnTo>
                    <a:pt x="16824" y="853"/>
                  </a:lnTo>
                  <a:lnTo>
                    <a:pt x="16580" y="1097"/>
                  </a:lnTo>
                  <a:lnTo>
                    <a:pt x="16336" y="1402"/>
                  </a:lnTo>
                  <a:lnTo>
                    <a:pt x="16153" y="1646"/>
                  </a:lnTo>
                  <a:lnTo>
                    <a:pt x="15788" y="2316"/>
                  </a:lnTo>
                  <a:lnTo>
                    <a:pt x="15605" y="2987"/>
                  </a:lnTo>
                  <a:lnTo>
                    <a:pt x="15483" y="3657"/>
                  </a:lnTo>
                  <a:lnTo>
                    <a:pt x="15422" y="4389"/>
                  </a:lnTo>
                  <a:lnTo>
                    <a:pt x="15422" y="5059"/>
                  </a:lnTo>
                  <a:lnTo>
                    <a:pt x="15422" y="5730"/>
                  </a:lnTo>
                  <a:lnTo>
                    <a:pt x="15544" y="6400"/>
                  </a:lnTo>
                  <a:lnTo>
                    <a:pt x="15666" y="7132"/>
                  </a:lnTo>
                  <a:lnTo>
                    <a:pt x="15849" y="7802"/>
                  </a:lnTo>
                  <a:lnTo>
                    <a:pt x="16275" y="9082"/>
                  </a:lnTo>
                  <a:lnTo>
                    <a:pt x="16397" y="9387"/>
                  </a:lnTo>
                  <a:lnTo>
                    <a:pt x="16580" y="9631"/>
                  </a:lnTo>
                  <a:lnTo>
                    <a:pt x="16824" y="9874"/>
                  </a:lnTo>
                  <a:lnTo>
                    <a:pt x="16946" y="9996"/>
                  </a:lnTo>
                  <a:lnTo>
                    <a:pt x="16946" y="10179"/>
                  </a:lnTo>
                  <a:lnTo>
                    <a:pt x="16946" y="10362"/>
                  </a:lnTo>
                  <a:lnTo>
                    <a:pt x="16763" y="11886"/>
                  </a:lnTo>
                  <a:lnTo>
                    <a:pt x="16763" y="12069"/>
                  </a:lnTo>
                  <a:lnTo>
                    <a:pt x="16702" y="12252"/>
                  </a:lnTo>
                  <a:lnTo>
                    <a:pt x="16641" y="12313"/>
                  </a:lnTo>
                  <a:lnTo>
                    <a:pt x="16458" y="12373"/>
                  </a:lnTo>
                  <a:lnTo>
                    <a:pt x="16093" y="12617"/>
                  </a:lnTo>
                  <a:lnTo>
                    <a:pt x="15422" y="13044"/>
                  </a:lnTo>
                  <a:lnTo>
                    <a:pt x="14752" y="13471"/>
                  </a:lnTo>
                  <a:lnTo>
                    <a:pt x="14508" y="13653"/>
                  </a:lnTo>
                  <a:lnTo>
                    <a:pt x="14325" y="13775"/>
                  </a:lnTo>
                  <a:lnTo>
                    <a:pt x="13350" y="13775"/>
                  </a:lnTo>
                  <a:lnTo>
                    <a:pt x="12496" y="13836"/>
                  </a:lnTo>
                  <a:lnTo>
                    <a:pt x="11765" y="13958"/>
                  </a:lnTo>
                  <a:lnTo>
                    <a:pt x="11033" y="14141"/>
                  </a:lnTo>
                  <a:lnTo>
                    <a:pt x="10668" y="14263"/>
                  </a:lnTo>
                  <a:lnTo>
                    <a:pt x="10363" y="14385"/>
                  </a:lnTo>
                  <a:lnTo>
                    <a:pt x="9997" y="14629"/>
                  </a:lnTo>
                  <a:lnTo>
                    <a:pt x="9753" y="14812"/>
                  </a:lnTo>
                  <a:lnTo>
                    <a:pt x="9510" y="15116"/>
                  </a:lnTo>
                  <a:lnTo>
                    <a:pt x="9266" y="15421"/>
                  </a:lnTo>
                  <a:lnTo>
                    <a:pt x="8900" y="16031"/>
                  </a:lnTo>
                  <a:lnTo>
                    <a:pt x="8534" y="16701"/>
                  </a:lnTo>
                  <a:lnTo>
                    <a:pt x="8230" y="17372"/>
                  </a:lnTo>
                  <a:lnTo>
                    <a:pt x="8108" y="17737"/>
                  </a:lnTo>
                  <a:lnTo>
                    <a:pt x="8047" y="18103"/>
                  </a:lnTo>
                  <a:lnTo>
                    <a:pt x="7986" y="18895"/>
                  </a:lnTo>
                  <a:lnTo>
                    <a:pt x="7986" y="19688"/>
                  </a:lnTo>
                  <a:lnTo>
                    <a:pt x="8047" y="20480"/>
                  </a:lnTo>
                  <a:lnTo>
                    <a:pt x="8047" y="20846"/>
                  </a:lnTo>
                  <a:lnTo>
                    <a:pt x="8047" y="21212"/>
                  </a:lnTo>
                  <a:lnTo>
                    <a:pt x="7864" y="22004"/>
                  </a:lnTo>
                  <a:lnTo>
                    <a:pt x="7620" y="23589"/>
                  </a:lnTo>
                  <a:lnTo>
                    <a:pt x="7376" y="25174"/>
                  </a:lnTo>
                  <a:lnTo>
                    <a:pt x="7315" y="26758"/>
                  </a:lnTo>
                  <a:lnTo>
                    <a:pt x="7254" y="27124"/>
                  </a:lnTo>
                  <a:lnTo>
                    <a:pt x="7193" y="27490"/>
                  </a:lnTo>
                  <a:lnTo>
                    <a:pt x="7132" y="27856"/>
                  </a:lnTo>
                  <a:lnTo>
                    <a:pt x="6950" y="28160"/>
                  </a:lnTo>
                  <a:lnTo>
                    <a:pt x="6706" y="28526"/>
                  </a:lnTo>
                  <a:lnTo>
                    <a:pt x="6523" y="28892"/>
                  </a:lnTo>
                  <a:lnTo>
                    <a:pt x="5974" y="30172"/>
                  </a:lnTo>
                  <a:lnTo>
                    <a:pt x="5609" y="31452"/>
                  </a:lnTo>
                  <a:lnTo>
                    <a:pt x="5304" y="32732"/>
                  </a:lnTo>
                  <a:lnTo>
                    <a:pt x="5121" y="34073"/>
                  </a:lnTo>
                  <a:lnTo>
                    <a:pt x="4938" y="35536"/>
                  </a:lnTo>
                  <a:lnTo>
                    <a:pt x="4755" y="36267"/>
                  </a:lnTo>
                  <a:lnTo>
                    <a:pt x="4572" y="36998"/>
                  </a:lnTo>
                  <a:lnTo>
                    <a:pt x="4329" y="37669"/>
                  </a:lnTo>
                  <a:lnTo>
                    <a:pt x="4207" y="38035"/>
                  </a:lnTo>
                  <a:lnTo>
                    <a:pt x="4146" y="38218"/>
                  </a:lnTo>
                  <a:lnTo>
                    <a:pt x="4024" y="38400"/>
                  </a:lnTo>
                  <a:lnTo>
                    <a:pt x="3963" y="38461"/>
                  </a:lnTo>
                  <a:lnTo>
                    <a:pt x="3475" y="38461"/>
                  </a:lnTo>
                  <a:lnTo>
                    <a:pt x="3109" y="38583"/>
                  </a:lnTo>
                  <a:lnTo>
                    <a:pt x="2805" y="38766"/>
                  </a:lnTo>
                  <a:lnTo>
                    <a:pt x="2256" y="39315"/>
                  </a:lnTo>
                  <a:lnTo>
                    <a:pt x="1768" y="39863"/>
                  </a:lnTo>
                  <a:lnTo>
                    <a:pt x="1342" y="40412"/>
                  </a:lnTo>
                  <a:lnTo>
                    <a:pt x="854" y="41021"/>
                  </a:lnTo>
                  <a:lnTo>
                    <a:pt x="306" y="41387"/>
                  </a:lnTo>
                  <a:lnTo>
                    <a:pt x="123" y="41570"/>
                  </a:lnTo>
                  <a:lnTo>
                    <a:pt x="62" y="41692"/>
                  </a:lnTo>
                  <a:lnTo>
                    <a:pt x="1" y="41814"/>
                  </a:lnTo>
                  <a:lnTo>
                    <a:pt x="62" y="42058"/>
                  </a:lnTo>
                  <a:lnTo>
                    <a:pt x="245" y="42179"/>
                  </a:lnTo>
                  <a:lnTo>
                    <a:pt x="427" y="42240"/>
                  </a:lnTo>
                  <a:lnTo>
                    <a:pt x="610" y="42240"/>
                  </a:lnTo>
                  <a:lnTo>
                    <a:pt x="1098" y="42119"/>
                  </a:lnTo>
                  <a:lnTo>
                    <a:pt x="1525" y="41936"/>
                  </a:lnTo>
                  <a:lnTo>
                    <a:pt x="1768" y="41753"/>
                  </a:lnTo>
                  <a:lnTo>
                    <a:pt x="2012" y="41570"/>
                  </a:lnTo>
                  <a:lnTo>
                    <a:pt x="2195" y="41387"/>
                  </a:lnTo>
                  <a:lnTo>
                    <a:pt x="2317" y="41265"/>
                  </a:lnTo>
                  <a:lnTo>
                    <a:pt x="2439" y="41204"/>
                  </a:lnTo>
                  <a:lnTo>
                    <a:pt x="2439" y="41204"/>
                  </a:lnTo>
                  <a:lnTo>
                    <a:pt x="2317" y="41509"/>
                  </a:lnTo>
                  <a:lnTo>
                    <a:pt x="2256" y="41753"/>
                  </a:lnTo>
                  <a:lnTo>
                    <a:pt x="1951" y="42240"/>
                  </a:lnTo>
                  <a:lnTo>
                    <a:pt x="1281" y="43459"/>
                  </a:lnTo>
                  <a:lnTo>
                    <a:pt x="976" y="44008"/>
                  </a:lnTo>
                  <a:lnTo>
                    <a:pt x="854" y="44252"/>
                  </a:lnTo>
                  <a:lnTo>
                    <a:pt x="854" y="44435"/>
                  </a:lnTo>
                  <a:lnTo>
                    <a:pt x="915" y="44557"/>
                  </a:lnTo>
                  <a:lnTo>
                    <a:pt x="1037" y="44739"/>
                  </a:lnTo>
                  <a:lnTo>
                    <a:pt x="1159" y="44861"/>
                  </a:lnTo>
                  <a:lnTo>
                    <a:pt x="1342" y="44800"/>
                  </a:lnTo>
                  <a:lnTo>
                    <a:pt x="1525" y="44739"/>
                  </a:lnTo>
                  <a:lnTo>
                    <a:pt x="1829" y="44435"/>
                  </a:lnTo>
                  <a:lnTo>
                    <a:pt x="2073" y="44130"/>
                  </a:lnTo>
                  <a:lnTo>
                    <a:pt x="2561" y="43399"/>
                  </a:lnTo>
                  <a:lnTo>
                    <a:pt x="2805" y="43033"/>
                  </a:lnTo>
                  <a:lnTo>
                    <a:pt x="3048" y="42789"/>
                  </a:lnTo>
                  <a:lnTo>
                    <a:pt x="3048" y="42789"/>
                  </a:lnTo>
                  <a:lnTo>
                    <a:pt x="2988" y="43094"/>
                  </a:lnTo>
                  <a:lnTo>
                    <a:pt x="2927" y="43459"/>
                  </a:lnTo>
                  <a:lnTo>
                    <a:pt x="2622" y="44191"/>
                  </a:lnTo>
                  <a:lnTo>
                    <a:pt x="2378" y="44861"/>
                  </a:lnTo>
                  <a:lnTo>
                    <a:pt x="2256" y="45227"/>
                  </a:lnTo>
                  <a:lnTo>
                    <a:pt x="2256" y="45593"/>
                  </a:lnTo>
                  <a:lnTo>
                    <a:pt x="2378" y="45776"/>
                  </a:lnTo>
                  <a:lnTo>
                    <a:pt x="2500" y="45898"/>
                  </a:lnTo>
                  <a:lnTo>
                    <a:pt x="2683" y="45959"/>
                  </a:lnTo>
                  <a:lnTo>
                    <a:pt x="2866" y="45898"/>
                  </a:lnTo>
                  <a:lnTo>
                    <a:pt x="3048" y="45776"/>
                  </a:lnTo>
                  <a:lnTo>
                    <a:pt x="3170" y="45532"/>
                  </a:lnTo>
                  <a:lnTo>
                    <a:pt x="3353" y="45166"/>
                  </a:lnTo>
                  <a:lnTo>
                    <a:pt x="3719" y="44252"/>
                  </a:lnTo>
                  <a:lnTo>
                    <a:pt x="4085" y="43277"/>
                  </a:lnTo>
                  <a:lnTo>
                    <a:pt x="4024" y="44130"/>
                  </a:lnTo>
                  <a:lnTo>
                    <a:pt x="3963" y="44922"/>
                  </a:lnTo>
                  <a:lnTo>
                    <a:pt x="3963" y="45349"/>
                  </a:lnTo>
                  <a:lnTo>
                    <a:pt x="4024" y="45593"/>
                  </a:lnTo>
                  <a:lnTo>
                    <a:pt x="4146" y="45776"/>
                  </a:lnTo>
                  <a:lnTo>
                    <a:pt x="4268" y="45837"/>
                  </a:lnTo>
                  <a:lnTo>
                    <a:pt x="4450" y="45837"/>
                  </a:lnTo>
                  <a:lnTo>
                    <a:pt x="4633" y="45776"/>
                  </a:lnTo>
                  <a:lnTo>
                    <a:pt x="4755" y="45654"/>
                  </a:lnTo>
                  <a:lnTo>
                    <a:pt x="4816" y="45349"/>
                  </a:lnTo>
                  <a:lnTo>
                    <a:pt x="4877" y="45105"/>
                  </a:lnTo>
                  <a:lnTo>
                    <a:pt x="4938" y="44496"/>
                  </a:lnTo>
                  <a:lnTo>
                    <a:pt x="4999" y="43642"/>
                  </a:lnTo>
                  <a:lnTo>
                    <a:pt x="5060" y="43338"/>
                  </a:lnTo>
                  <a:lnTo>
                    <a:pt x="5060" y="43216"/>
                  </a:lnTo>
                  <a:lnTo>
                    <a:pt x="5182" y="43094"/>
                  </a:lnTo>
                  <a:lnTo>
                    <a:pt x="5243" y="43277"/>
                  </a:lnTo>
                  <a:lnTo>
                    <a:pt x="5243" y="43459"/>
                  </a:lnTo>
                  <a:lnTo>
                    <a:pt x="5182" y="43886"/>
                  </a:lnTo>
                  <a:lnTo>
                    <a:pt x="5121" y="44374"/>
                  </a:lnTo>
                  <a:lnTo>
                    <a:pt x="5121" y="44800"/>
                  </a:lnTo>
                  <a:lnTo>
                    <a:pt x="5182" y="45044"/>
                  </a:lnTo>
                  <a:lnTo>
                    <a:pt x="5365" y="45227"/>
                  </a:lnTo>
                  <a:lnTo>
                    <a:pt x="5426" y="45288"/>
                  </a:lnTo>
                  <a:lnTo>
                    <a:pt x="5609" y="45288"/>
                  </a:lnTo>
                  <a:lnTo>
                    <a:pt x="5730" y="45227"/>
                  </a:lnTo>
                  <a:lnTo>
                    <a:pt x="5852" y="45044"/>
                  </a:lnTo>
                  <a:lnTo>
                    <a:pt x="5913" y="44861"/>
                  </a:lnTo>
                  <a:lnTo>
                    <a:pt x="6035" y="44496"/>
                  </a:lnTo>
                  <a:lnTo>
                    <a:pt x="6035" y="43642"/>
                  </a:lnTo>
                  <a:lnTo>
                    <a:pt x="6157" y="42484"/>
                  </a:lnTo>
                  <a:lnTo>
                    <a:pt x="6218" y="42240"/>
                  </a:lnTo>
                  <a:lnTo>
                    <a:pt x="6340" y="41997"/>
                  </a:lnTo>
                  <a:lnTo>
                    <a:pt x="6645" y="41082"/>
                  </a:lnTo>
                  <a:lnTo>
                    <a:pt x="6767" y="40595"/>
                  </a:lnTo>
                  <a:lnTo>
                    <a:pt x="6828" y="40107"/>
                  </a:lnTo>
                  <a:lnTo>
                    <a:pt x="6767" y="39802"/>
                  </a:lnTo>
                  <a:lnTo>
                    <a:pt x="6706" y="39558"/>
                  </a:lnTo>
                  <a:lnTo>
                    <a:pt x="6767" y="39315"/>
                  </a:lnTo>
                  <a:lnTo>
                    <a:pt x="6889" y="39132"/>
                  </a:lnTo>
                  <a:lnTo>
                    <a:pt x="7376" y="37974"/>
                  </a:lnTo>
                  <a:lnTo>
                    <a:pt x="7925" y="36877"/>
                  </a:lnTo>
                  <a:lnTo>
                    <a:pt x="9266" y="34256"/>
                  </a:lnTo>
                  <a:lnTo>
                    <a:pt x="9875" y="32915"/>
                  </a:lnTo>
                  <a:lnTo>
                    <a:pt x="10363" y="31574"/>
                  </a:lnTo>
                  <a:lnTo>
                    <a:pt x="10607" y="30781"/>
                  </a:lnTo>
                  <a:lnTo>
                    <a:pt x="10729" y="30050"/>
                  </a:lnTo>
                  <a:lnTo>
                    <a:pt x="11094" y="28526"/>
                  </a:lnTo>
                  <a:lnTo>
                    <a:pt x="11521" y="27185"/>
                  </a:lnTo>
                  <a:lnTo>
                    <a:pt x="12009" y="25844"/>
                  </a:lnTo>
                  <a:lnTo>
                    <a:pt x="12374" y="27307"/>
                  </a:lnTo>
                  <a:lnTo>
                    <a:pt x="12557" y="27856"/>
                  </a:lnTo>
                  <a:lnTo>
                    <a:pt x="12679" y="28465"/>
                  </a:lnTo>
                  <a:lnTo>
                    <a:pt x="12679" y="29136"/>
                  </a:lnTo>
                  <a:lnTo>
                    <a:pt x="12679" y="29806"/>
                  </a:lnTo>
                  <a:lnTo>
                    <a:pt x="12618" y="31878"/>
                  </a:lnTo>
                  <a:lnTo>
                    <a:pt x="12618" y="32427"/>
                  </a:lnTo>
                  <a:lnTo>
                    <a:pt x="12618" y="33037"/>
                  </a:lnTo>
                  <a:lnTo>
                    <a:pt x="12679" y="33280"/>
                  </a:lnTo>
                  <a:lnTo>
                    <a:pt x="12801" y="33524"/>
                  </a:lnTo>
                  <a:lnTo>
                    <a:pt x="12801" y="33768"/>
                  </a:lnTo>
                  <a:lnTo>
                    <a:pt x="12801" y="34012"/>
                  </a:lnTo>
                  <a:lnTo>
                    <a:pt x="12679" y="34560"/>
                  </a:lnTo>
                  <a:lnTo>
                    <a:pt x="12313" y="36633"/>
                  </a:lnTo>
                  <a:lnTo>
                    <a:pt x="12192" y="37669"/>
                  </a:lnTo>
                  <a:lnTo>
                    <a:pt x="12131" y="38705"/>
                  </a:lnTo>
                  <a:lnTo>
                    <a:pt x="12070" y="40839"/>
                  </a:lnTo>
                  <a:lnTo>
                    <a:pt x="12131" y="42972"/>
                  </a:lnTo>
                  <a:lnTo>
                    <a:pt x="12252" y="45044"/>
                  </a:lnTo>
                  <a:lnTo>
                    <a:pt x="12435" y="47178"/>
                  </a:lnTo>
                  <a:lnTo>
                    <a:pt x="12740" y="49250"/>
                  </a:lnTo>
                  <a:lnTo>
                    <a:pt x="13106" y="51261"/>
                  </a:lnTo>
                  <a:lnTo>
                    <a:pt x="13593" y="53334"/>
                  </a:lnTo>
                  <a:lnTo>
                    <a:pt x="14081" y="55041"/>
                  </a:lnTo>
                  <a:lnTo>
                    <a:pt x="14264" y="55955"/>
                  </a:lnTo>
                  <a:lnTo>
                    <a:pt x="14325" y="56869"/>
                  </a:lnTo>
                  <a:lnTo>
                    <a:pt x="14264" y="57601"/>
                  </a:lnTo>
                  <a:lnTo>
                    <a:pt x="14203" y="58393"/>
                  </a:lnTo>
                  <a:lnTo>
                    <a:pt x="13837" y="59856"/>
                  </a:lnTo>
                  <a:lnTo>
                    <a:pt x="13654" y="60892"/>
                  </a:lnTo>
                  <a:lnTo>
                    <a:pt x="13532" y="61928"/>
                  </a:lnTo>
                  <a:lnTo>
                    <a:pt x="13472" y="62964"/>
                  </a:lnTo>
                  <a:lnTo>
                    <a:pt x="13532" y="64001"/>
                  </a:lnTo>
                  <a:lnTo>
                    <a:pt x="13715" y="65037"/>
                  </a:lnTo>
                  <a:lnTo>
                    <a:pt x="13898" y="66012"/>
                  </a:lnTo>
                  <a:lnTo>
                    <a:pt x="14508" y="67963"/>
                  </a:lnTo>
                  <a:lnTo>
                    <a:pt x="15605" y="71681"/>
                  </a:lnTo>
                  <a:lnTo>
                    <a:pt x="16032" y="73144"/>
                  </a:lnTo>
                  <a:lnTo>
                    <a:pt x="16458" y="74606"/>
                  </a:lnTo>
                  <a:lnTo>
                    <a:pt x="16580" y="75094"/>
                  </a:lnTo>
                  <a:lnTo>
                    <a:pt x="16641" y="75399"/>
                  </a:lnTo>
                  <a:lnTo>
                    <a:pt x="16641" y="75643"/>
                  </a:lnTo>
                  <a:lnTo>
                    <a:pt x="16519" y="76069"/>
                  </a:lnTo>
                  <a:lnTo>
                    <a:pt x="16336" y="76496"/>
                  </a:lnTo>
                  <a:lnTo>
                    <a:pt x="15849" y="77227"/>
                  </a:lnTo>
                  <a:lnTo>
                    <a:pt x="15422" y="77959"/>
                  </a:lnTo>
                  <a:lnTo>
                    <a:pt x="15117" y="78264"/>
                  </a:lnTo>
                  <a:lnTo>
                    <a:pt x="14813" y="78507"/>
                  </a:lnTo>
                  <a:lnTo>
                    <a:pt x="14569" y="78690"/>
                  </a:lnTo>
                  <a:lnTo>
                    <a:pt x="14386" y="78873"/>
                  </a:lnTo>
                  <a:lnTo>
                    <a:pt x="14386" y="79056"/>
                  </a:lnTo>
                  <a:lnTo>
                    <a:pt x="14447" y="79239"/>
                  </a:lnTo>
                  <a:lnTo>
                    <a:pt x="14569" y="79361"/>
                  </a:lnTo>
                  <a:lnTo>
                    <a:pt x="14752" y="79483"/>
                  </a:lnTo>
                  <a:lnTo>
                    <a:pt x="15117" y="79605"/>
                  </a:lnTo>
                  <a:lnTo>
                    <a:pt x="15483" y="79666"/>
                  </a:lnTo>
                  <a:lnTo>
                    <a:pt x="16032" y="79787"/>
                  </a:lnTo>
                  <a:lnTo>
                    <a:pt x="16580" y="79848"/>
                  </a:lnTo>
                  <a:lnTo>
                    <a:pt x="17007" y="79848"/>
                  </a:lnTo>
                  <a:lnTo>
                    <a:pt x="17434" y="79787"/>
                  </a:lnTo>
                  <a:lnTo>
                    <a:pt x="17555" y="79787"/>
                  </a:lnTo>
                  <a:lnTo>
                    <a:pt x="17677" y="79970"/>
                  </a:lnTo>
                  <a:lnTo>
                    <a:pt x="17921" y="80092"/>
                  </a:lnTo>
                  <a:lnTo>
                    <a:pt x="18165" y="80153"/>
                  </a:lnTo>
                  <a:lnTo>
                    <a:pt x="18592" y="80214"/>
                  </a:lnTo>
                  <a:lnTo>
                    <a:pt x="18957" y="80092"/>
                  </a:lnTo>
                  <a:lnTo>
                    <a:pt x="19140" y="80031"/>
                  </a:lnTo>
                  <a:lnTo>
                    <a:pt x="19323" y="79909"/>
                  </a:lnTo>
                  <a:lnTo>
                    <a:pt x="19445" y="79727"/>
                  </a:lnTo>
                  <a:lnTo>
                    <a:pt x="19506" y="79544"/>
                  </a:lnTo>
                  <a:lnTo>
                    <a:pt x="19689" y="79787"/>
                  </a:lnTo>
                  <a:lnTo>
                    <a:pt x="19872" y="80031"/>
                  </a:lnTo>
                  <a:lnTo>
                    <a:pt x="20115" y="80153"/>
                  </a:lnTo>
                  <a:lnTo>
                    <a:pt x="20420" y="80214"/>
                  </a:lnTo>
                  <a:lnTo>
                    <a:pt x="20725" y="80214"/>
                  </a:lnTo>
                  <a:lnTo>
                    <a:pt x="21091" y="80153"/>
                  </a:lnTo>
                  <a:lnTo>
                    <a:pt x="21335" y="79970"/>
                  </a:lnTo>
                  <a:lnTo>
                    <a:pt x="21456" y="79848"/>
                  </a:lnTo>
                  <a:lnTo>
                    <a:pt x="21517" y="79727"/>
                  </a:lnTo>
                  <a:lnTo>
                    <a:pt x="21700" y="79787"/>
                  </a:lnTo>
                  <a:lnTo>
                    <a:pt x="21944" y="79848"/>
                  </a:lnTo>
                  <a:lnTo>
                    <a:pt x="22371" y="79848"/>
                  </a:lnTo>
                  <a:lnTo>
                    <a:pt x="22858" y="79787"/>
                  </a:lnTo>
                  <a:lnTo>
                    <a:pt x="23285" y="79727"/>
                  </a:lnTo>
                  <a:lnTo>
                    <a:pt x="24138" y="79544"/>
                  </a:lnTo>
                  <a:lnTo>
                    <a:pt x="24260" y="79483"/>
                  </a:lnTo>
                  <a:lnTo>
                    <a:pt x="24443" y="79422"/>
                  </a:lnTo>
                  <a:lnTo>
                    <a:pt x="24565" y="79300"/>
                  </a:lnTo>
                  <a:lnTo>
                    <a:pt x="24687" y="79117"/>
                  </a:lnTo>
                  <a:lnTo>
                    <a:pt x="24687" y="78934"/>
                  </a:lnTo>
                  <a:lnTo>
                    <a:pt x="24626" y="78812"/>
                  </a:lnTo>
                  <a:lnTo>
                    <a:pt x="24382" y="78629"/>
                  </a:lnTo>
                  <a:lnTo>
                    <a:pt x="23895" y="78203"/>
                  </a:lnTo>
                  <a:lnTo>
                    <a:pt x="23590" y="77898"/>
                  </a:lnTo>
                  <a:lnTo>
                    <a:pt x="23346" y="77471"/>
                  </a:lnTo>
                  <a:lnTo>
                    <a:pt x="22858" y="76679"/>
                  </a:lnTo>
                  <a:lnTo>
                    <a:pt x="22554" y="76008"/>
                  </a:lnTo>
                  <a:lnTo>
                    <a:pt x="22432" y="75643"/>
                  </a:lnTo>
                  <a:lnTo>
                    <a:pt x="22432" y="75277"/>
                  </a:lnTo>
                  <a:lnTo>
                    <a:pt x="22554" y="74667"/>
                  </a:lnTo>
                  <a:lnTo>
                    <a:pt x="22736" y="74058"/>
                  </a:lnTo>
                  <a:lnTo>
                    <a:pt x="23468" y="71559"/>
                  </a:lnTo>
                  <a:lnTo>
                    <a:pt x="24565" y="67902"/>
                  </a:lnTo>
                  <a:lnTo>
                    <a:pt x="25114" y="65951"/>
                  </a:lnTo>
                  <a:lnTo>
                    <a:pt x="25357" y="64976"/>
                  </a:lnTo>
                  <a:lnTo>
                    <a:pt x="25540" y="63940"/>
                  </a:lnTo>
                  <a:lnTo>
                    <a:pt x="25601" y="62964"/>
                  </a:lnTo>
                  <a:lnTo>
                    <a:pt x="25540" y="61928"/>
                  </a:lnTo>
                  <a:lnTo>
                    <a:pt x="25418" y="60953"/>
                  </a:lnTo>
                  <a:lnTo>
                    <a:pt x="25175" y="59978"/>
                  </a:lnTo>
                  <a:lnTo>
                    <a:pt x="24870" y="58393"/>
                  </a:lnTo>
                  <a:lnTo>
                    <a:pt x="24748" y="57662"/>
                  </a:lnTo>
                  <a:lnTo>
                    <a:pt x="24748" y="56869"/>
                  </a:lnTo>
                  <a:lnTo>
                    <a:pt x="24809" y="56016"/>
                  </a:lnTo>
                  <a:lnTo>
                    <a:pt x="24931" y="55162"/>
                  </a:lnTo>
                  <a:lnTo>
                    <a:pt x="25357" y="53456"/>
                  </a:lnTo>
                  <a:lnTo>
                    <a:pt x="25845" y="51505"/>
                  </a:lnTo>
                  <a:lnTo>
                    <a:pt x="26272" y="49555"/>
                  </a:lnTo>
                  <a:lnTo>
                    <a:pt x="26516" y="47543"/>
                  </a:lnTo>
                  <a:lnTo>
                    <a:pt x="26759" y="45532"/>
                  </a:lnTo>
                  <a:lnTo>
                    <a:pt x="26881" y="43459"/>
                  </a:lnTo>
                  <a:lnTo>
                    <a:pt x="26942" y="41387"/>
                  </a:lnTo>
                  <a:lnTo>
                    <a:pt x="26942" y="39376"/>
                  </a:lnTo>
                  <a:lnTo>
                    <a:pt x="26881" y="38339"/>
                  </a:lnTo>
                  <a:lnTo>
                    <a:pt x="26820" y="37364"/>
                  </a:lnTo>
                  <a:lnTo>
                    <a:pt x="26455" y="35414"/>
                  </a:lnTo>
                  <a:lnTo>
                    <a:pt x="26272" y="34377"/>
                  </a:lnTo>
                  <a:lnTo>
                    <a:pt x="26150" y="33890"/>
                  </a:lnTo>
                  <a:lnTo>
                    <a:pt x="26089" y="33646"/>
                  </a:lnTo>
                  <a:lnTo>
                    <a:pt x="26150" y="33402"/>
                  </a:lnTo>
                  <a:lnTo>
                    <a:pt x="26211" y="32976"/>
                  </a:lnTo>
                  <a:lnTo>
                    <a:pt x="26211" y="32610"/>
                  </a:lnTo>
                  <a:lnTo>
                    <a:pt x="26150" y="31817"/>
                  </a:lnTo>
                  <a:lnTo>
                    <a:pt x="26150" y="28770"/>
                  </a:lnTo>
                  <a:lnTo>
                    <a:pt x="26211" y="28282"/>
                  </a:lnTo>
                  <a:lnTo>
                    <a:pt x="26333" y="27856"/>
                  </a:lnTo>
                  <a:lnTo>
                    <a:pt x="26881" y="26027"/>
                  </a:lnTo>
                  <a:lnTo>
                    <a:pt x="27003" y="25661"/>
                  </a:lnTo>
                  <a:lnTo>
                    <a:pt x="27369" y="26758"/>
                  </a:lnTo>
                  <a:lnTo>
                    <a:pt x="27735" y="27856"/>
                  </a:lnTo>
                  <a:lnTo>
                    <a:pt x="27918" y="28526"/>
                  </a:lnTo>
                  <a:lnTo>
                    <a:pt x="28100" y="29196"/>
                  </a:lnTo>
                  <a:lnTo>
                    <a:pt x="28405" y="30598"/>
                  </a:lnTo>
                  <a:lnTo>
                    <a:pt x="28588" y="31269"/>
                  </a:lnTo>
                  <a:lnTo>
                    <a:pt x="28832" y="32000"/>
                  </a:lnTo>
                  <a:lnTo>
                    <a:pt x="29380" y="33341"/>
                  </a:lnTo>
                  <a:lnTo>
                    <a:pt x="29990" y="34682"/>
                  </a:lnTo>
                  <a:lnTo>
                    <a:pt x="30660" y="36023"/>
                  </a:lnTo>
                  <a:lnTo>
                    <a:pt x="31270" y="37242"/>
                  </a:lnTo>
                  <a:lnTo>
                    <a:pt x="31879" y="38522"/>
                  </a:lnTo>
                  <a:lnTo>
                    <a:pt x="32123" y="39010"/>
                  </a:lnTo>
                  <a:lnTo>
                    <a:pt x="32306" y="39498"/>
                  </a:lnTo>
                  <a:lnTo>
                    <a:pt x="32306" y="39680"/>
                  </a:lnTo>
                  <a:lnTo>
                    <a:pt x="32245" y="39924"/>
                  </a:lnTo>
                  <a:lnTo>
                    <a:pt x="32245" y="40168"/>
                  </a:lnTo>
                  <a:lnTo>
                    <a:pt x="32245" y="40473"/>
                  </a:lnTo>
                  <a:lnTo>
                    <a:pt x="32367" y="40899"/>
                  </a:lnTo>
                  <a:lnTo>
                    <a:pt x="32489" y="41387"/>
                  </a:lnTo>
                  <a:lnTo>
                    <a:pt x="32794" y="42240"/>
                  </a:lnTo>
                  <a:lnTo>
                    <a:pt x="32855" y="42606"/>
                  </a:lnTo>
                  <a:lnTo>
                    <a:pt x="32916" y="42972"/>
                  </a:lnTo>
                  <a:lnTo>
                    <a:pt x="32977" y="44069"/>
                  </a:lnTo>
                  <a:lnTo>
                    <a:pt x="33038" y="44496"/>
                  </a:lnTo>
                  <a:lnTo>
                    <a:pt x="33160" y="44922"/>
                  </a:lnTo>
                  <a:lnTo>
                    <a:pt x="33281" y="45166"/>
                  </a:lnTo>
                  <a:lnTo>
                    <a:pt x="33464" y="45288"/>
                  </a:lnTo>
                  <a:lnTo>
                    <a:pt x="33647" y="45288"/>
                  </a:lnTo>
                  <a:lnTo>
                    <a:pt x="33769" y="45166"/>
                  </a:lnTo>
                  <a:lnTo>
                    <a:pt x="33830" y="45044"/>
                  </a:lnTo>
                  <a:lnTo>
                    <a:pt x="33891" y="44800"/>
                  </a:lnTo>
                  <a:lnTo>
                    <a:pt x="33952" y="44557"/>
                  </a:lnTo>
                  <a:lnTo>
                    <a:pt x="33891" y="44008"/>
                  </a:lnTo>
                  <a:lnTo>
                    <a:pt x="33830" y="43520"/>
                  </a:lnTo>
                  <a:lnTo>
                    <a:pt x="33830" y="43277"/>
                  </a:lnTo>
                  <a:lnTo>
                    <a:pt x="33830" y="43216"/>
                  </a:lnTo>
                  <a:lnTo>
                    <a:pt x="33891" y="43094"/>
                  </a:lnTo>
                  <a:lnTo>
                    <a:pt x="33952" y="43216"/>
                  </a:lnTo>
                  <a:lnTo>
                    <a:pt x="34013" y="43338"/>
                  </a:lnTo>
                  <a:lnTo>
                    <a:pt x="34013" y="43642"/>
                  </a:lnTo>
                  <a:lnTo>
                    <a:pt x="34135" y="44496"/>
                  </a:lnTo>
                  <a:lnTo>
                    <a:pt x="34135" y="45105"/>
                  </a:lnTo>
                  <a:lnTo>
                    <a:pt x="34196" y="45349"/>
                  </a:lnTo>
                  <a:lnTo>
                    <a:pt x="34318" y="45654"/>
                  </a:lnTo>
                  <a:lnTo>
                    <a:pt x="34440" y="45776"/>
                  </a:lnTo>
                  <a:lnTo>
                    <a:pt x="34561" y="45837"/>
                  </a:lnTo>
                  <a:lnTo>
                    <a:pt x="34744" y="45837"/>
                  </a:lnTo>
                  <a:lnTo>
                    <a:pt x="34866" y="45776"/>
                  </a:lnTo>
                  <a:lnTo>
                    <a:pt x="34988" y="45593"/>
                  </a:lnTo>
                  <a:lnTo>
                    <a:pt x="35049" y="45410"/>
                  </a:lnTo>
                  <a:lnTo>
                    <a:pt x="35049" y="44922"/>
                  </a:lnTo>
                  <a:lnTo>
                    <a:pt x="34988" y="44130"/>
                  </a:lnTo>
                  <a:lnTo>
                    <a:pt x="34988" y="43703"/>
                  </a:lnTo>
                  <a:lnTo>
                    <a:pt x="34988" y="43277"/>
                  </a:lnTo>
                  <a:lnTo>
                    <a:pt x="35354" y="44252"/>
                  </a:lnTo>
                  <a:lnTo>
                    <a:pt x="35659" y="45166"/>
                  </a:lnTo>
                  <a:lnTo>
                    <a:pt x="35902" y="45593"/>
                  </a:lnTo>
                  <a:lnTo>
                    <a:pt x="36024" y="45776"/>
                  </a:lnTo>
                  <a:lnTo>
                    <a:pt x="36207" y="45898"/>
                  </a:lnTo>
                  <a:lnTo>
                    <a:pt x="36390" y="45959"/>
                  </a:lnTo>
                  <a:lnTo>
                    <a:pt x="36573" y="45898"/>
                  </a:lnTo>
                  <a:lnTo>
                    <a:pt x="36695" y="45776"/>
                  </a:lnTo>
                  <a:lnTo>
                    <a:pt x="36756" y="45593"/>
                  </a:lnTo>
                  <a:lnTo>
                    <a:pt x="36756" y="45227"/>
                  </a:lnTo>
                  <a:lnTo>
                    <a:pt x="36695" y="44861"/>
                  </a:lnTo>
                  <a:lnTo>
                    <a:pt x="36390" y="44191"/>
                  </a:lnTo>
                  <a:lnTo>
                    <a:pt x="36146" y="43459"/>
                  </a:lnTo>
                  <a:lnTo>
                    <a:pt x="36024" y="43094"/>
                  </a:lnTo>
                  <a:lnTo>
                    <a:pt x="35963" y="42789"/>
                  </a:lnTo>
                  <a:lnTo>
                    <a:pt x="35963" y="42789"/>
                  </a:lnTo>
                  <a:lnTo>
                    <a:pt x="36207" y="43033"/>
                  </a:lnTo>
                  <a:lnTo>
                    <a:pt x="36451" y="43338"/>
                  </a:lnTo>
                  <a:lnTo>
                    <a:pt x="36878" y="43947"/>
                  </a:lnTo>
                  <a:lnTo>
                    <a:pt x="37061" y="44252"/>
                  </a:lnTo>
                  <a:lnTo>
                    <a:pt x="37304" y="44557"/>
                  </a:lnTo>
                  <a:lnTo>
                    <a:pt x="37487" y="44739"/>
                  </a:lnTo>
                  <a:lnTo>
                    <a:pt x="37670" y="44800"/>
                  </a:lnTo>
                  <a:lnTo>
                    <a:pt x="37853" y="44800"/>
                  </a:lnTo>
                  <a:lnTo>
                    <a:pt x="37975" y="44739"/>
                  </a:lnTo>
                  <a:lnTo>
                    <a:pt x="38097" y="44618"/>
                  </a:lnTo>
                  <a:lnTo>
                    <a:pt x="38158" y="44496"/>
                  </a:lnTo>
                  <a:lnTo>
                    <a:pt x="38158" y="44313"/>
                  </a:lnTo>
                  <a:lnTo>
                    <a:pt x="38097" y="44130"/>
                  </a:lnTo>
                  <a:lnTo>
                    <a:pt x="37975" y="43825"/>
                  </a:lnTo>
                  <a:lnTo>
                    <a:pt x="37792" y="43581"/>
                  </a:lnTo>
                  <a:lnTo>
                    <a:pt x="37182" y="42423"/>
                  </a:lnTo>
                  <a:lnTo>
                    <a:pt x="36878" y="41814"/>
                  </a:lnTo>
                  <a:lnTo>
                    <a:pt x="36695" y="41509"/>
                  </a:lnTo>
                  <a:lnTo>
                    <a:pt x="36634" y="41204"/>
                  </a:lnTo>
                  <a:lnTo>
                    <a:pt x="36817" y="41326"/>
                  </a:lnTo>
                  <a:lnTo>
                    <a:pt x="37000" y="41509"/>
                  </a:lnTo>
                  <a:lnTo>
                    <a:pt x="37182" y="41692"/>
                  </a:lnTo>
                  <a:lnTo>
                    <a:pt x="37365" y="41875"/>
                  </a:lnTo>
                  <a:lnTo>
                    <a:pt x="37792" y="42119"/>
                  </a:lnTo>
                  <a:lnTo>
                    <a:pt x="38219" y="42179"/>
                  </a:lnTo>
                  <a:lnTo>
                    <a:pt x="38584" y="42240"/>
                  </a:lnTo>
                  <a:lnTo>
                    <a:pt x="38706" y="42179"/>
                  </a:lnTo>
                  <a:lnTo>
                    <a:pt x="38889" y="42119"/>
                  </a:lnTo>
                  <a:lnTo>
                    <a:pt x="38950" y="41997"/>
                  </a:lnTo>
                  <a:lnTo>
                    <a:pt x="39011" y="41936"/>
                  </a:lnTo>
                  <a:lnTo>
                    <a:pt x="39011" y="41753"/>
                  </a:lnTo>
                  <a:lnTo>
                    <a:pt x="38889" y="41570"/>
                  </a:lnTo>
                  <a:lnTo>
                    <a:pt x="38706" y="41387"/>
                  </a:lnTo>
                  <a:lnTo>
                    <a:pt x="38402" y="41204"/>
                  </a:lnTo>
                  <a:lnTo>
                    <a:pt x="38158" y="40960"/>
                  </a:lnTo>
                  <a:lnTo>
                    <a:pt x="37609" y="40412"/>
                  </a:lnTo>
                  <a:lnTo>
                    <a:pt x="37182" y="39802"/>
                  </a:lnTo>
                  <a:lnTo>
                    <a:pt x="36695" y="39254"/>
                  </a:lnTo>
                  <a:lnTo>
                    <a:pt x="36451" y="39010"/>
                  </a:lnTo>
                  <a:lnTo>
                    <a:pt x="36207" y="38766"/>
                  </a:lnTo>
                  <a:lnTo>
                    <a:pt x="35902" y="38583"/>
                  </a:lnTo>
                  <a:lnTo>
                    <a:pt x="35598" y="38461"/>
                  </a:lnTo>
                  <a:lnTo>
                    <a:pt x="35110" y="38461"/>
                  </a:lnTo>
                  <a:lnTo>
                    <a:pt x="34988" y="38400"/>
                  </a:lnTo>
                  <a:lnTo>
                    <a:pt x="34927" y="38218"/>
                  </a:lnTo>
                  <a:lnTo>
                    <a:pt x="34866" y="38096"/>
                  </a:lnTo>
                  <a:lnTo>
                    <a:pt x="34683" y="37669"/>
                  </a:lnTo>
                  <a:lnTo>
                    <a:pt x="34440" y="36938"/>
                  </a:lnTo>
                  <a:lnTo>
                    <a:pt x="34257" y="36145"/>
                  </a:lnTo>
                  <a:lnTo>
                    <a:pt x="34074" y="35414"/>
                  </a:lnTo>
                  <a:lnTo>
                    <a:pt x="33952" y="34621"/>
                  </a:lnTo>
                  <a:lnTo>
                    <a:pt x="33891" y="33646"/>
                  </a:lnTo>
                  <a:lnTo>
                    <a:pt x="33769" y="32732"/>
                  </a:lnTo>
                  <a:lnTo>
                    <a:pt x="33586" y="31939"/>
                  </a:lnTo>
                  <a:lnTo>
                    <a:pt x="33342" y="31147"/>
                  </a:lnTo>
                  <a:lnTo>
                    <a:pt x="33099" y="30355"/>
                  </a:lnTo>
                  <a:lnTo>
                    <a:pt x="32794" y="29562"/>
                  </a:lnTo>
                  <a:lnTo>
                    <a:pt x="32550" y="28953"/>
                  </a:lnTo>
                  <a:lnTo>
                    <a:pt x="32428" y="28648"/>
                  </a:lnTo>
                  <a:lnTo>
                    <a:pt x="32245" y="28343"/>
                  </a:lnTo>
                  <a:lnTo>
                    <a:pt x="32001" y="27916"/>
                  </a:lnTo>
                  <a:lnTo>
                    <a:pt x="31879" y="27734"/>
                  </a:lnTo>
                  <a:lnTo>
                    <a:pt x="31819" y="27490"/>
                  </a:lnTo>
                  <a:lnTo>
                    <a:pt x="31758" y="27124"/>
                  </a:lnTo>
                  <a:lnTo>
                    <a:pt x="31697" y="26697"/>
                  </a:lnTo>
                  <a:lnTo>
                    <a:pt x="31697" y="25905"/>
                  </a:lnTo>
                  <a:lnTo>
                    <a:pt x="31514" y="24320"/>
                  </a:lnTo>
                  <a:lnTo>
                    <a:pt x="31270" y="22735"/>
                  </a:lnTo>
                  <a:lnTo>
                    <a:pt x="30965" y="21212"/>
                  </a:lnTo>
                  <a:lnTo>
                    <a:pt x="30965" y="20846"/>
                  </a:lnTo>
                  <a:lnTo>
                    <a:pt x="31026" y="20480"/>
                  </a:lnTo>
                  <a:lnTo>
                    <a:pt x="31026" y="19688"/>
                  </a:lnTo>
                  <a:lnTo>
                    <a:pt x="31026" y="18834"/>
                  </a:lnTo>
                  <a:lnTo>
                    <a:pt x="30965" y="18042"/>
                  </a:lnTo>
                  <a:lnTo>
                    <a:pt x="30904" y="17676"/>
                  </a:lnTo>
                  <a:lnTo>
                    <a:pt x="30782" y="17311"/>
                  </a:lnTo>
                  <a:lnTo>
                    <a:pt x="30478" y="16640"/>
                  </a:lnTo>
                  <a:lnTo>
                    <a:pt x="30112" y="16031"/>
                  </a:lnTo>
                  <a:lnTo>
                    <a:pt x="29746" y="15421"/>
                  </a:lnTo>
                  <a:lnTo>
                    <a:pt x="29502" y="15116"/>
                  </a:lnTo>
                  <a:lnTo>
                    <a:pt x="29258" y="14812"/>
                  </a:lnTo>
                  <a:lnTo>
                    <a:pt x="28954" y="14629"/>
                  </a:lnTo>
                  <a:lnTo>
                    <a:pt x="28649" y="14446"/>
                  </a:lnTo>
                  <a:lnTo>
                    <a:pt x="27978" y="14141"/>
                  </a:lnTo>
                  <a:lnTo>
                    <a:pt x="27247" y="13958"/>
                  </a:lnTo>
                  <a:lnTo>
                    <a:pt x="26455" y="13836"/>
                  </a:lnTo>
                  <a:lnTo>
                    <a:pt x="25662" y="13775"/>
                  </a:lnTo>
                  <a:lnTo>
                    <a:pt x="24748" y="13775"/>
                  </a:lnTo>
                  <a:lnTo>
                    <a:pt x="24565" y="13653"/>
                  </a:lnTo>
                  <a:lnTo>
                    <a:pt x="24260" y="13471"/>
                  </a:lnTo>
                  <a:lnTo>
                    <a:pt x="22919" y="12617"/>
                  </a:lnTo>
                  <a:lnTo>
                    <a:pt x="22554" y="12373"/>
                  </a:lnTo>
                  <a:lnTo>
                    <a:pt x="22432" y="12313"/>
                  </a:lnTo>
                  <a:lnTo>
                    <a:pt x="22310" y="12252"/>
                  </a:lnTo>
                  <a:lnTo>
                    <a:pt x="22310" y="12130"/>
                  </a:lnTo>
                  <a:lnTo>
                    <a:pt x="22127" y="10728"/>
                  </a:lnTo>
                  <a:lnTo>
                    <a:pt x="22066" y="10118"/>
                  </a:lnTo>
                  <a:lnTo>
                    <a:pt x="22066" y="9996"/>
                  </a:lnTo>
                  <a:lnTo>
                    <a:pt x="22188" y="9874"/>
                  </a:lnTo>
                  <a:lnTo>
                    <a:pt x="22493" y="9631"/>
                  </a:lnTo>
                  <a:lnTo>
                    <a:pt x="22615" y="9448"/>
                  </a:lnTo>
                  <a:lnTo>
                    <a:pt x="22676" y="9204"/>
                  </a:lnTo>
                  <a:lnTo>
                    <a:pt x="22858" y="8777"/>
                  </a:lnTo>
                  <a:lnTo>
                    <a:pt x="23224" y="7497"/>
                  </a:lnTo>
                  <a:lnTo>
                    <a:pt x="23407" y="6766"/>
                  </a:lnTo>
                  <a:lnTo>
                    <a:pt x="23529" y="6034"/>
                  </a:lnTo>
                  <a:lnTo>
                    <a:pt x="23651" y="5303"/>
                  </a:lnTo>
                  <a:lnTo>
                    <a:pt x="23651" y="4511"/>
                  </a:lnTo>
                  <a:lnTo>
                    <a:pt x="23590" y="3779"/>
                  </a:lnTo>
                  <a:lnTo>
                    <a:pt x="23468" y="3048"/>
                  </a:lnTo>
                  <a:lnTo>
                    <a:pt x="23285" y="2316"/>
                  </a:lnTo>
                  <a:lnTo>
                    <a:pt x="22919" y="1646"/>
                  </a:lnTo>
                  <a:lnTo>
                    <a:pt x="22493" y="1158"/>
                  </a:lnTo>
                  <a:lnTo>
                    <a:pt x="22005" y="731"/>
                  </a:lnTo>
                  <a:lnTo>
                    <a:pt x="21456" y="366"/>
                  </a:lnTo>
                  <a:lnTo>
                    <a:pt x="20786" y="122"/>
                  </a:lnTo>
                  <a:lnTo>
                    <a:pt x="19994" y="61"/>
                  </a:lnTo>
                  <a:lnTo>
                    <a:pt x="19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8" name="Google Shape;71;p12"/>
            <p:cNvSpPr/>
            <p:nvPr/>
          </p:nvSpPr>
          <p:spPr>
            <a:xfrm>
              <a:off x="5160100" y="1609475"/>
              <a:ext cx="975300" cy="2005375"/>
            </a:xfrm>
            <a:custGeom>
              <a:avLst/>
              <a:gdLst/>
              <a:ahLst/>
              <a:cxnLst/>
              <a:rect l="l" t="t" r="r" b="b"/>
              <a:pathLst>
                <a:path w="39012" h="80215" extrusionOk="0">
                  <a:moveTo>
                    <a:pt x="20115" y="366"/>
                  </a:moveTo>
                  <a:lnTo>
                    <a:pt x="20725" y="488"/>
                  </a:lnTo>
                  <a:lnTo>
                    <a:pt x="21274" y="731"/>
                  </a:lnTo>
                  <a:lnTo>
                    <a:pt x="21822" y="1036"/>
                  </a:lnTo>
                  <a:lnTo>
                    <a:pt x="22127" y="1219"/>
                  </a:lnTo>
                  <a:lnTo>
                    <a:pt x="22371" y="1524"/>
                  </a:lnTo>
                  <a:lnTo>
                    <a:pt x="22554" y="1768"/>
                  </a:lnTo>
                  <a:lnTo>
                    <a:pt x="22736" y="2072"/>
                  </a:lnTo>
                  <a:lnTo>
                    <a:pt x="23041" y="2743"/>
                  </a:lnTo>
                  <a:lnTo>
                    <a:pt x="23163" y="3413"/>
                  </a:lnTo>
                  <a:lnTo>
                    <a:pt x="23285" y="4206"/>
                  </a:lnTo>
                  <a:lnTo>
                    <a:pt x="23346" y="4998"/>
                  </a:lnTo>
                  <a:lnTo>
                    <a:pt x="23285" y="5791"/>
                  </a:lnTo>
                  <a:lnTo>
                    <a:pt x="23163" y="6583"/>
                  </a:lnTo>
                  <a:lnTo>
                    <a:pt x="22858" y="7924"/>
                  </a:lnTo>
                  <a:lnTo>
                    <a:pt x="22615" y="8533"/>
                  </a:lnTo>
                  <a:lnTo>
                    <a:pt x="22371" y="9204"/>
                  </a:lnTo>
                  <a:lnTo>
                    <a:pt x="22310" y="9326"/>
                  </a:lnTo>
                  <a:lnTo>
                    <a:pt x="22188" y="9509"/>
                  </a:lnTo>
                  <a:lnTo>
                    <a:pt x="21883" y="9752"/>
                  </a:lnTo>
                  <a:lnTo>
                    <a:pt x="21152" y="10179"/>
                  </a:lnTo>
                  <a:lnTo>
                    <a:pt x="20420" y="10606"/>
                  </a:lnTo>
                  <a:lnTo>
                    <a:pt x="19994" y="10789"/>
                  </a:lnTo>
                  <a:lnTo>
                    <a:pt x="19567" y="10850"/>
                  </a:lnTo>
                  <a:lnTo>
                    <a:pt x="19201" y="10850"/>
                  </a:lnTo>
                  <a:lnTo>
                    <a:pt x="18774" y="10667"/>
                  </a:lnTo>
                  <a:lnTo>
                    <a:pt x="17982" y="10240"/>
                  </a:lnTo>
                  <a:lnTo>
                    <a:pt x="17251" y="9813"/>
                  </a:lnTo>
                  <a:lnTo>
                    <a:pt x="16946" y="9570"/>
                  </a:lnTo>
                  <a:lnTo>
                    <a:pt x="16763" y="9387"/>
                  </a:lnTo>
                  <a:lnTo>
                    <a:pt x="16702" y="9265"/>
                  </a:lnTo>
                  <a:lnTo>
                    <a:pt x="16519" y="8777"/>
                  </a:lnTo>
                  <a:lnTo>
                    <a:pt x="16336" y="8351"/>
                  </a:lnTo>
                  <a:lnTo>
                    <a:pt x="16093" y="7497"/>
                  </a:lnTo>
                  <a:lnTo>
                    <a:pt x="15910" y="6705"/>
                  </a:lnTo>
                  <a:lnTo>
                    <a:pt x="15788" y="5912"/>
                  </a:lnTo>
                  <a:lnTo>
                    <a:pt x="15727" y="5120"/>
                  </a:lnTo>
                  <a:lnTo>
                    <a:pt x="15727" y="4328"/>
                  </a:lnTo>
                  <a:lnTo>
                    <a:pt x="15849" y="3474"/>
                  </a:lnTo>
                  <a:lnTo>
                    <a:pt x="15971" y="2804"/>
                  </a:lnTo>
                  <a:lnTo>
                    <a:pt x="16275" y="2194"/>
                  </a:lnTo>
                  <a:lnTo>
                    <a:pt x="16641" y="1585"/>
                  </a:lnTo>
                  <a:lnTo>
                    <a:pt x="16824" y="1341"/>
                  </a:lnTo>
                  <a:lnTo>
                    <a:pt x="17129" y="1097"/>
                  </a:lnTo>
                  <a:lnTo>
                    <a:pt x="17677" y="731"/>
                  </a:lnTo>
                  <a:lnTo>
                    <a:pt x="18226" y="549"/>
                  </a:lnTo>
                  <a:lnTo>
                    <a:pt x="18896" y="427"/>
                  </a:lnTo>
                  <a:lnTo>
                    <a:pt x="19506" y="366"/>
                  </a:lnTo>
                  <a:close/>
                  <a:moveTo>
                    <a:pt x="27491" y="19566"/>
                  </a:moveTo>
                  <a:lnTo>
                    <a:pt x="27491" y="19566"/>
                  </a:lnTo>
                  <a:lnTo>
                    <a:pt x="27491" y="19566"/>
                  </a:lnTo>
                  <a:close/>
                  <a:moveTo>
                    <a:pt x="19323" y="32732"/>
                  </a:moveTo>
                  <a:lnTo>
                    <a:pt x="19201" y="32854"/>
                  </a:lnTo>
                  <a:lnTo>
                    <a:pt x="19140" y="33037"/>
                  </a:lnTo>
                  <a:lnTo>
                    <a:pt x="19140" y="33219"/>
                  </a:lnTo>
                  <a:lnTo>
                    <a:pt x="19201" y="33341"/>
                  </a:lnTo>
                  <a:lnTo>
                    <a:pt x="19262" y="33463"/>
                  </a:lnTo>
                  <a:lnTo>
                    <a:pt x="19567" y="33463"/>
                  </a:lnTo>
                  <a:lnTo>
                    <a:pt x="19628" y="33341"/>
                  </a:lnTo>
                  <a:lnTo>
                    <a:pt x="19689" y="33280"/>
                  </a:lnTo>
                  <a:lnTo>
                    <a:pt x="19628" y="33097"/>
                  </a:lnTo>
                  <a:lnTo>
                    <a:pt x="19567" y="33280"/>
                  </a:lnTo>
                  <a:lnTo>
                    <a:pt x="19445" y="33280"/>
                  </a:lnTo>
                  <a:lnTo>
                    <a:pt x="19384" y="33097"/>
                  </a:lnTo>
                  <a:lnTo>
                    <a:pt x="19384" y="32915"/>
                  </a:lnTo>
                  <a:lnTo>
                    <a:pt x="19384" y="32854"/>
                  </a:lnTo>
                  <a:lnTo>
                    <a:pt x="19506" y="32793"/>
                  </a:lnTo>
                  <a:lnTo>
                    <a:pt x="19384" y="32732"/>
                  </a:lnTo>
                  <a:close/>
                  <a:moveTo>
                    <a:pt x="5060" y="39437"/>
                  </a:moveTo>
                  <a:lnTo>
                    <a:pt x="4877" y="39619"/>
                  </a:lnTo>
                  <a:lnTo>
                    <a:pt x="4572" y="40046"/>
                  </a:lnTo>
                  <a:lnTo>
                    <a:pt x="4146" y="40412"/>
                  </a:lnTo>
                  <a:lnTo>
                    <a:pt x="3597" y="40717"/>
                  </a:lnTo>
                  <a:lnTo>
                    <a:pt x="3109" y="40960"/>
                  </a:lnTo>
                  <a:lnTo>
                    <a:pt x="3414" y="40960"/>
                  </a:lnTo>
                  <a:lnTo>
                    <a:pt x="3780" y="40899"/>
                  </a:lnTo>
                  <a:lnTo>
                    <a:pt x="4085" y="40778"/>
                  </a:lnTo>
                  <a:lnTo>
                    <a:pt x="4329" y="40534"/>
                  </a:lnTo>
                  <a:lnTo>
                    <a:pt x="4572" y="40290"/>
                  </a:lnTo>
                  <a:lnTo>
                    <a:pt x="4816" y="40046"/>
                  </a:lnTo>
                  <a:lnTo>
                    <a:pt x="4938" y="39741"/>
                  </a:lnTo>
                  <a:lnTo>
                    <a:pt x="5060" y="39437"/>
                  </a:lnTo>
                  <a:close/>
                  <a:moveTo>
                    <a:pt x="34013" y="39437"/>
                  </a:moveTo>
                  <a:lnTo>
                    <a:pt x="34074" y="39741"/>
                  </a:lnTo>
                  <a:lnTo>
                    <a:pt x="34257" y="40046"/>
                  </a:lnTo>
                  <a:lnTo>
                    <a:pt x="34440" y="40290"/>
                  </a:lnTo>
                  <a:lnTo>
                    <a:pt x="34683" y="40534"/>
                  </a:lnTo>
                  <a:lnTo>
                    <a:pt x="34988" y="40778"/>
                  </a:lnTo>
                  <a:lnTo>
                    <a:pt x="35293" y="40899"/>
                  </a:lnTo>
                  <a:lnTo>
                    <a:pt x="35598" y="40960"/>
                  </a:lnTo>
                  <a:lnTo>
                    <a:pt x="35963" y="40960"/>
                  </a:lnTo>
                  <a:lnTo>
                    <a:pt x="35598" y="40839"/>
                  </a:lnTo>
                  <a:lnTo>
                    <a:pt x="35232" y="40656"/>
                  </a:lnTo>
                  <a:lnTo>
                    <a:pt x="35171" y="40595"/>
                  </a:lnTo>
                  <a:lnTo>
                    <a:pt x="34805" y="40351"/>
                  </a:lnTo>
                  <a:lnTo>
                    <a:pt x="34500" y="40046"/>
                  </a:lnTo>
                  <a:lnTo>
                    <a:pt x="34013" y="39437"/>
                  </a:lnTo>
                  <a:close/>
                  <a:moveTo>
                    <a:pt x="20908" y="57905"/>
                  </a:moveTo>
                  <a:lnTo>
                    <a:pt x="20908" y="57905"/>
                  </a:lnTo>
                  <a:lnTo>
                    <a:pt x="20908" y="57905"/>
                  </a:lnTo>
                  <a:close/>
                  <a:moveTo>
                    <a:pt x="15361" y="56138"/>
                  </a:moveTo>
                  <a:lnTo>
                    <a:pt x="15239" y="56442"/>
                  </a:lnTo>
                  <a:lnTo>
                    <a:pt x="15117" y="56747"/>
                  </a:lnTo>
                  <a:lnTo>
                    <a:pt x="15117" y="57052"/>
                  </a:lnTo>
                  <a:lnTo>
                    <a:pt x="15178" y="57418"/>
                  </a:lnTo>
                  <a:lnTo>
                    <a:pt x="15239" y="57722"/>
                  </a:lnTo>
                  <a:lnTo>
                    <a:pt x="15422" y="57966"/>
                  </a:lnTo>
                  <a:lnTo>
                    <a:pt x="15605" y="58210"/>
                  </a:lnTo>
                  <a:lnTo>
                    <a:pt x="15910" y="58454"/>
                  </a:lnTo>
                  <a:lnTo>
                    <a:pt x="16153" y="58576"/>
                  </a:lnTo>
                  <a:lnTo>
                    <a:pt x="16519" y="58698"/>
                  </a:lnTo>
                  <a:lnTo>
                    <a:pt x="16824" y="58698"/>
                  </a:lnTo>
                  <a:lnTo>
                    <a:pt x="17129" y="58637"/>
                  </a:lnTo>
                  <a:lnTo>
                    <a:pt x="17434" y="58576"/>
                  </a:lnTo>
                  <a:lnTo>
                    <a:pt x="17738" y="58393"/>
                  </a:lnTo>
                  <a:lnTo>
                    <a:pt x="17982" y="58210"/>
                  </a:lnTo>
                  <a:lnTo>
                    <a:pt x="18165" y="57905"/>
                  </a:lnTo>
                  <a:lnTo>
                    <a:pt x="17860" y="58149"/>
                  </a:lnTo>
                  <a:lnTo>
                    <a:pt x="17555" y="58332"/>
                  </a:lnTo>
                  <a:lnTo>
                    <a:pt x="17312" y="58454"/>
                  </a:lnTo>
                  <a:lnTo>
                    <a:pt x="17068" y="58515"/>
                  </a:lnTo>
                  <a:lnTo>
                    <a:pt x="16763" y="58515"/>
                  </a:lnTo>
                  <a:lnTo>
                    <a:pt x="16519" y="58454"/>
                  </a:lnTo>
                  <a:lnTo>
                    <a:pt x="16275" y="58393"/>
                  </a:lnTo>
                  <a:lnTo>
                    <a:pt x="16032" y="58271"/>
                  </a:lnTo>
                  <a:lnTo>
                    <a:pt x="15849" y="58088"/>
                  </a:lnTo>
                  <a:lnTo>
                    <a:pt x="15666" y="57905"/>
                  </a:lnTo>
                  <a:lnTo>
                    <a:pt x="15422" y="57540"/>
                  </a:lnTo>
                  <a:lnTo>
                    <a:pt x="15300" y="57052"/>
                  </a:lnTo>
                  <a:lnTo>
                    <a:pt x="15300" y="56625"/>
                  </a:lnTo>
                  <a:lnTo>
                    <a:pt x="15361" y="56138"/>
                  </a:lnTo>
                  <a:close/>
                  <a:moveTo>
                    <a:pt x="23651" y="56138"/>
                  </a:moveTo>
                  <a:lnTo>
                    <a:pt x="23712" y="56442"/>
                  </a:lnTo>
                  <a:lnTo>
                    <a:pt x="23773" y="56747"/>
                  </a:lnTo>
                  <a:lnTo>
                    <a:pt x="23773" y="57052"/>
                  </a:lnTo>
                  <a:lnTo>
                    <a:pt x="23712" y="57357"/>
                  </a:lnTo>
                  <a:lnTo>
                    <a:pt x="23590" y="57601"/>
                  </a:lnTo>
                  <a:lnTo>
                    <a:pt x="23407" y="57905"/>
                  </a:lnTo>
                  <a:lnTo>
                    <a:pt x="23224" y="58088"/>
                  </a:lnTo>
                  <a:lnTo>
                    <a:pt x="22919" y="58271"/>
                  </a:lnTo>
                  <a:lnTo>
                    <a:pt x="22676" y="58393"/>
                  </a:lnTo>
                  <a:lnTo>
                    <a:pt x="22432" y="58454"/>
                  </a:lnTo>
                  <a:lnTo>
                    <a:pt x="22127" y="58515"/>
                  </a:lnTo>
                  <a:lnTo>
                    <a:pt x="21883" y="58454"/>
                  </a:lnTo>
                  <a:lnTo>
                    <a:pt x="21578" y="58393"/>
                  </a:lnTo>
                  <a:lnTo>
                    <a:pt x="21335" y="58271"/>
                  </a:lnTo>
                  <a:lnTo>
                    <a:pt x="21091" y="58088"/>
                  </a:lnTo>
                  <a:lnTo>
                    <a:pt x="20908" y="57905"/>
                  </a:lnTo>
                  <a:lnTo>
                    <a:pt x="21091" y="58210"/>
                  </a:lnTo>
                  <a:lnTo>
                    <a:pt x="21335" y="58393"/>
                  </a:lnTo>
                  <a:lnTo>
                    <a:pt x="21578" y="58576"/>
                  </a:lnTo>
                  <a:lnTo>
                    <a:pt x="21883" y="58637"/>
                  </a:lnTo>
                  <a:lnTo>
                    <a:pt x="22249" y="58698"/>
                  </a:lnTo>
                  <a:lnTo>
                    <a:pt x="22554" y="58698"/>
                  </a:lnTo>
                  <a:lnTo>
                    <a:pt x="22858" y="58576"/>
                  </a:lnTo>
                  <a:lnTo>
                    <a:pt x="23163" y="58454"/>
                  </a:lnTo>
                  <a:lnTo>
                    <a:pt x="23407" y="58210"/>
                  </a:lnTo>
                  <a:lnTo>
                    <a:pt x="23590" y="57966"/>
                  </a:lnTo>
                  <a:lnTo>
                    <a:pt x="23773" y="57722"/>
                  </a:lnTo>
                  <a:lnTo>
                    <a:pt x="23895" y="57357"/>
                  </a:lnTo>
                  <a:lnTo>
                    <a:pt x="23895" y="57052"/>
                  </a:lnTo>
                  <a:lnTo>
                    <a:pt x="23895" y="56747"/>
                  </a:lnTo>
                  <a:lnTo>
                    <a:pt x="23834" y="56442"/>
                  </a:lnTo>
                  <a:lnTo>
                    <a:pt x="23651" y="56138"/>
                  </a:lnTo>
                  <a:close/>
                  <a:moveTo>
                    <a:pt x="19506" y="53273"/>
                  </a:moveTo>
                  <a:lnTo>
                    <a:pt x="19628" y="54309"/>
                  </a:lnTo>
                  <a:lnTo>
                    <a:pt x="19689" y="54858"/>
                  </a:lnTo>
                  <a:lnTo>
                    <a:pt x="19689" y="55406"/>
                  </a:lnTo>
                  <a:lnTo>
                    <a:pt x="19567" y="56442"/>
                  </a:lnTo>
                  <a:lnTo>
                    <a:pt x="19567" y="56930"/>
                  </a:lnTo>
                  <a:lnTo>
                    <a:pt x="19628" y="57418"/>
                  </a:lnTo>
                  <a:lnTo>
                    <a:pt x="19689" y="57844"/>
                  </a:lnTo>
                  <a:lnTo>
                    <a:pt x="19872" y="58210"/>
                  </a:lnTo>
                  <a:lnTo>
                    <a:pt x="19933" y="58454"/>
                  </a:lnTo>
                  <a:lnTo>
                    <a:pt x="19933" y="58698"/>
                  </a:lnTo>
                  <a:lnTo>
                    <a:pt x="19933" y="59246"/>
                  </a:lnTo>
                  <a:lnTo>
                    <a:pt x="19872" y="60283"/>
                  </a:lnTo>
                  <a:lnTo>
                    <a:pt x="19750" y="61319"/>
                  </a:lnTo>
                  <a:lnTo>
                    <a:pt x="19689" y="62843"/>
                  </a:lnTo>
                  <a:lnTo>
                    <a:pt x="19628" y="64305"/>
                  </a:lnTo>
                  <a:lnTo>
                    <a:pt x="19628" y="65281"/>
                  </a:lnTo>
                  <a:lnTo>
                    <a:pt x="19628" y="66195"/>
                  </a:lnTo>
                  <a:lnTo>
                    <a:pt x="19750" y="68267"/>
                  </a:lnTo>
                  <a:lnTo>
                    <a:pt x="19811" y="69486"/>
                  </a:lnTo>
                  <a:lnTo>
                    <a:pt x="19750" y="70645"/>
                  </a:lnTo>
                  <a:lnTo>
                    <a:pt x="19506" y="73022"/>
                  </a:lnTo>
                  <a:lnTo>
                    <a:pt x="19323" y="70888"/>
                  </a:lnTo>
                  <a:lnTo>
                    <a:pt x="19262" y="69791"/>
                  </a:lnTo>
                  <a:lnTo>
                    <a:pt x="19262" y="68694"/>
                  </a:lnTo>
                  <a:lnTo>
                    <a:pt x="19323" y="67658"/>
                  </a:lnTo>
                  <a:lnTo>
                    <a:pt x="19384" y="66561"/>
                  </a:lnTo>
                  <a:lnTo>
                    <a:pt x="19445" y="65464"/>
                  </a:lnTo>
                  <a:lnTo>
                    <a:pt x="19445" y="64366"/>
                  </a:lnTo>
                  <a:lnTo>
                    <a:pt x="19384" y="62599"/>
                  </a:lnTo>
                  <a:lnTo>
                    <a:pt x="19323" y="61745"/>
                  </a:lnTo>
                  <a:lnTo>
                    <a:pt x="19262" y="60831"/>
                  </a:lnTo>
                  <a:lnTo>
                    <a:pt x="19140" y="59612"/>
                  </a:lnTo>
                  <a:lnTo>
                    <a:pt x="19079" y="59002"/>
                  </a:lnTo>
                  <a:lnTo>
                    <a:pt x="19079" y="58698"/>
                  </a:lnTo>
                  <a:lnTo>
                    <a:pt x="19140" y="58393"/>
                  </a:lnTo>
                  <a:lnTo>
                    <a:pt x="19262" y="57844"/>
                  </a:lnTo>
                  <a:lnTo>
                    <a:pt x="19445" y="57235"/>
                  </a:lnTo>
                  <a:lnTo>
                    <a:pt x="19445" y="56625"/>
                  </a:lnTo>
                  <a:lnTo>
                    <a:pt x="19445" y="56016"/>
                  </a:lnTo>
                  <a:lnTo>
                    <a:pt x="19384" y="55345"/>
                  </a:lnTo>
                  <a:lnTo>
                    <a:pt x="19384" y="54614"/>
                  </a:lnTo>
                  <a:lnTo>
                    <a:pt x="19506" y="53273"/>
                  </a:lnTo>
                  <a:close/>
                  <a:moveTo>
                    <a:pt x="21883" y="10118"/>
                  </a:moveTo>
                  <a:lnTo>
                    <a:pt x="22066" y="12191"/>
                  </a:lnTo>
                  <a:lnTo>
                    <a:pt x="22066" y="12313"/>
                  </a:lnTo>
                  <a:lnTo>
                    <a:pt x="22127" y="12434"/>
                  </a:lnTo>
                  <a:lnTo>
                    <a:pt x="22371" y="12617"/>
                  </a:lnTo>
                  <a:lnTo>
                    <a:pt x="22676" y="12739"/>
                  </a:lnTo>
                  <a:lnTo>
                    <a:pt x="23224" y="13105"/>
                  </a:lnTo>
                  <a:lnTo>
                    <a:pt x="24321" y="13836"/>
                  </a:lnTo>
                  <a:lnTo>
                    <a:pt x="22493" y="14141"/>
                  </a:lnTo>
                  <a:lnTo>
                    <a:pt x="22493" y="14141"/>
                  </a:lnTo>
                  <a:lnTo>
                    <a:pt x="24138" y="14080"/>
                  </a:lnTo>
                  <a:lnTo>
                    <a:pt x="25784" y="14080"/>
                  </a:lnTo>
                  <a:lnTo>
                    <a:pt x="26637" y="14141"/>
                  </a:lnTo>
                  <a:lnTo>
                    <a:pt x="27491" y="14324"/>
                  </a:lnTo>
                  <a:lnTo>
                    <a:pt x="27918" y="14446"/>
                  </a:lnTo>
                  <a:lnTo>
                    <a:pt x="28344" y="14629"/>
                  </a:lnTo>
                  <a:lnTo>
                    <a:pt x="28710" y="14812"/>
                  </a:lnTo>
                  <a:lnTo>
                    <a:pt x="29076" y="15055"/>
                  </a:lnTo>
                  <a:lnTo>
                    <a:pt x="29319" y="15421"/>
                  </a:lnTo>
                  <a:lnTo>
                    <a:pt x="29624" y="15787"/>
                  </a:lnTo>
                  <a:lnTo>
                    <a:pt x="30051" y="16518"/>
                  </a:lnTo>
                  <a:lnTo>
                    <a:pt x="30417" y="17311"/>
                  </a:lnTo>
                  <a:lnTo>
                    <a:pt x="30539" y="17676"/>
                  </a:lnTo>
                  <a:lnTo>
                    <a:pt x="30599" y="18103"/>
                  </a:lnTo>
                  <a:lnTo>
                    <a:pt x="30660" y="19017"/>
                  </a:lnTo>
                  <a:lnTo>
                    <a:pt x="30660" y="19932"/>
                  </a:lnTo>
                  <a:lnTo>
                    <a:pt x="30599" y="20846"/>
                  </a:lnTo>
                  <a:lnTo>
                    <a:pt x="30599" y="21151"/>
                  </a:lnTo>
                  <a:lnTo>
                    <a:pt x="30660" y="21455"/>
                  </a:lnTo>
                  <a:lnTo>
                    <a:pt x="31026" y="23345"/>
                  </a:lnTo>
                  <a:lnTo>
                    <a:pt x="31270" y="25235"/>
                  </a:lnTo>
                  <a:lnTo>
                    <a:pt x="31331" y="26149"/>
                  </a:lnTo>
                  <a:lnTo>
                    <a:pt x="31331" y="27063"/>
                  </a:lnTo>
                  <a:lnTo>
                    <a:pt x="31392" y="27429"/>
                  </a:lnTo>
                  <a:lnTo>
                    <a:pt x="31514" y="27795"/>
                  </a:lnTo>
                  <a:lnTo>
                    <a:pt x="31697" y="28160"/>
                  </a:lnTo>
                  <a:lnTo>
                    <a:pt x="31879" y="28465"/>
                  </a:lnTo>
                  <a:lnTo>
                    <a:pt x="32123" y="28770"/>
                  </a:lnTo>
                  <a:lnTo>
                    <a:pt x="32306" y="29136"/>
                  </a:lnTo>
                  <a:lnTo>
                    <a:pt x="32611" y="29928"/>
                  </a:lnTo>
                  <a:lnTo>
                    <a:pt x="32916" y="30781"/>
                  </a:lnTo>
                  <a:lnTo>
                    <a:pt x="33220" y="31696"/>
                  </a:lnTo>
                  <a:lnTo>
                    <a:pt x="33342" y="32366"/>
                  </a:lnTo>
                  <a:lnTo>
                    <a:pt x="33525" y="33097"/>
                  </a:lnTo>
                  <a:lnTo>
                    <a:pt x="33708" y="34499"/>
                  </a:lnTo>
                  <a:lnTo>
                    <a:pt x="33830" y="35536"/>
                  </a:lnTo>
                  <a:lnTo>
                    <a:pt x="34074" y="36511"/>
                  </a:lnTo>
                  <a:lnTo>
                    <a:pt x="34379" y="37547"/>
                  </a:lnTo>
                  <a:lnTo>
                    <a:pt x="34805" y="38461"/>
                  </a:lnTo>
                  <a:lnTo>
                    <a:pt x="34440" y="38522"/>
                  </a:lnTo>
                  <a:lnTo>
                    <a:pt x="34257" y="38644"/>
                  </a:lnTo>
                  <a:lnTo>
                    <a:pt x="34196" y="38705"/>
                  </a:lnTo>
                  <a:lnTo>
                    <a:pt x="34135" y="38827"/>
                  </a:lnTo>
                  <a:lnTo>
                    <a:pt x="34257" y="38888"/>
                  </a:lnTo>
                  <a:lnTo>
                    <a:pt x="34500" y="38827"/>
                  </a:lnTo>
                  <a:lnTo>
                    <a:pt x="34927" y="38705"/>
                  </a:lnTo>
                  <a:lnTo>
                    <a:pt x="35354" y="38705"/>
                  </a:lnTo>
                  <a:lnTo>
                    <a:pt x="35720" y="38766"/>
                  </a:lnTo>
                  <a:lnTo>
                    <a:pt x="36085" y="39010"/>
                  </a:lnTo>
                  <a:lnTo>
                    <a:pt x="36512" y="39376"/>
                  </a:lnTo>
                  <a:lnTo>
                    <a:pt x="36878" y="39802"/>
                  </a:lnTo>
                  <a:lnTo>
                    <a:pt x="37609" y="40717"/>
                  </a:lnTo>
                  <a:lnTo>
                    <a:pt x="37975" y="41143"/>
                  </a:lnTo>
                  <a:lnTo>
                    <a:pt x="38402" y="41509"/>
                  </a:lnTo>
                  <a:lnTo>
                    <a:pt x="38706" y="41753"/>
                  </a:lnTo>
                  <a:lnTo>
                    <a:pt x="38767" y="41814"/>
                  </a:lnTo>
                  <a:lnTo>
                    <a:pt x="38767" y="41875"/>
                  </a:lnTo>
                  <a:lnTo>
                    <a:pt x="38767" y="41936"/>
                  </a:lnTo>
                  <a:lnTo>
                    <a:pt x="38645" y="41997"/>
                  </a:lnTo>
                  <a:lnTo>
                    <a:pt x="38280" y="41997"/>
                  </a:lnTo>
                  <a:lnTo>
                    <a:pt x="37914" y="41875"/>
                  </a:lnTo>
                  <a:lnTo>
                    <a:pt x="37609" y="41753"/>
                  </a:lnTo>
                  <a:lnTo>
                    <a:pt x="37426" y="41570"/>
                  </a:lnTo>
                  <a:lnTo>
                    <a:pt x="37000" y="41204"/>
                  </a:lnTo>
                  <a:lnTo>
                    <a:pt x="36878" y="41082"/>
                  </a:lnTo>
                  <a:lnTo>
                    <a:pt x="36634" y="41021"/>
                  </a:lnTo>
                  <a:lnTo>
                    <a:pt x="36451" y="40960"/>
                  </a:lnTo>
                  <a:lnTo>
                    <a:pt x="36390" y="41021"/>
                  </a:lnTo>
                  <a:lnTo>
                    <a:pt x="36390" y="41143"/>
                  </a:lnTo>
                  <a:lnTo>
                    <a:pt x="36390" y="41326"/>
                  </a:lnTo>
                  <a:lnTo>
                    <a:pt x="36451" y="41570"/>
                  </a:lnTo>
                  <a:lnTo>
                    <a:pt x="36695" y="42119"/>
                  </a:lnTo>
                  <a:lnTo>
                    <a:pt x="37000" y="42667"/>
                  </a:lnTo>
                  <a:lnTo>
                    <a:pt x="37609" y="43764"/>
                  </a:lnTo>
                  <a:lnTo>
                    <a:pt x="37792" y="44069"/>
                  </a:lnTo>
                  <a:lnTo>
                    <a:pt x="37914" y="44191"/>
                  </a:lnTo>
                  <a:lnTo>
                    <a:pt x="37914" y="44374"/>
                  </a:lnTo>
                  <a:lnTo>
                    <a:pt x="37914" y="44496"/>
                  </a:lnTo>
                  <a:lnTo>
                    <a:pt x="37853" y="44557"/>
                  </a:lnTo>
                  <a:lnTo>
                    <a:pt x="37792" y="44557"/>
                  </a:lnTo>
                  <a:lnTo>
                    <a:pt x="37670" y="44496"/>
                  </a:lnTo>
                  <a:lnTo>
                    <a:pt x="37487" y="44374"/>
                  </a:lnTo>
                  <a:lnTo>
                    <a:pt x="37365" y="44252"/>
                  </a:lnTo>
                  <a:lnTo>
                    <a:pt x="36817" y="43399"/>
                  </a:lnTo>
                  <a:lnTo>
                    <a:pt x="36512" y="42972"/>
                  </a:lnTo>
                  <a:lnTo>
                    <a:pt x="36207" y="42606"/>
                  </a:lnTo>
                  <a:lnTo>
                    <a:pt x="36024" y="42545"/>
                  </a:lnTo>
                  <a:lnTo>
                    <a:pt x="35902" y="42484"/>
                  </a:lnTo>
                  <a:lnTo>
                    <a:pt x="35781" y="42606"/>
                  </a:lnTo>
                  <a:lnTo>
                    <a:pt x="35720" y="42789"/>
                  </a:lnTo>
                  <a:lnTo>
                    <a:pt x="35781" y="43094"/>
                  </a:lnTo>
                  <a:lnTo>
                    <a:pt x="35841" y="43399"/>
                  </a:lnTo>
                  <a:lnTo>
                    <a:pt x="36268" y="44496"/>
                  </a:lnTo>
                  <a:lnTo>
                    <a:pt x="36390" y="44861"/>
                  </a:lnTo>
                  <a:lnTo>
                    <a:pt x="36512" y="45288"/>
                  </a:lnTo>
                  <a:lnTo>
                    <a:pt x="36512" y="45471"/>
                  </a:lnTo>
                  <a:lnTo>
                    <a:pt x="36451" y="45593"/>
                  </a:lnTo>
                  <a:lnTo>
                    <a:pt x="36390" y="45654"/>
                  </a:lnTo>
                  <a:lnTo>
                    <a:pt x="36329" y="45715"/>
                  </a:lnTo>
                  <a:lnTo>
                    <a:pt x="36268" y="45654"/>
                  </a:lnTo>
                  <a:lnTo>
                    <a:pt x="36207" y="45593"/>
                  </a:lnTo>
                  <a:lnTo>
                    <a:pt x="36085" y="45410"/>
                  </a:lnTo>
                  <a:lnTo>
                    <a:pt x="35963" y="45166"/>
                  </a:lnTo>
                  <a:lnTo>
                    <a:pt x="35781" y="44739"/>
                  </a:lnTo>
                  <a:lnTo>
                    <a:pt x="35354" y="43642"/>
                  </a:lnTo>
                  <a:lnTo>
                    <a:pt x="35232" y="43216"/>
                  </a:lnTo>
                  <a:lnTo>
                    <a:pt x="35110" y="42972"/>
                  </a:lnTo>
                  <a:lnTo>
                    <a:pt x="35049" y="42911"/>
                  </a:lnTo>
                  <a:lnTo>
                    <a:pt x="34866" y="42911"/>
                  </a:lnTo>
                  <a:lnTo>
                    <a:pt x="34805" y="42972"/>
                  </a:lnTo>
                  <a:lnTo>
                    <a:pt x="34744" y="43216"/>
                  </a:lnTo>
                  <a:lnTo>
                    <a:pt x="34744" y="43642"/>
                  </a:lnTo>
                  <a:lnTo>
                    <a:pt x="34805" y="44739"/>
                  </a:lnTo>
                  <a:lnTo>
                    <a:pt x="34866" y="45166"/>
                  </a:lnTo>
                  <a:lnTo>
                    <a:pt x="34805" y="45410"/>
                  </a:lnTo>
                  <a:lnTo>
                    <a:pt x="34744" y="45593"/>
                  </a:lnTo>
                  <a:lnTo>
                    <a:pt x="34622" y="45654"/>
                  </a:lnTo>
                  <a:lnTo>
                    <a:pt x="34561" y="45593"/>
                  </a:lnTo>
                  <a:lnTo>
                    <a:pt x="34440" y="45349"/>
                  </a:lnTo>
                  <a:lnTo>
                    <a:pt x="34379" y="44800"/>
                  </a:lnTo>
                  <a:lnTo>
                    <a:pt x="34318" y="44130"/>
                  </a:lnTo>
                  <a:lnTo>
                    <a:pt x="34318" y="43825"/>
                  </a:lnTo>
                  <a:lnTo>
                    <a:pt x="34196" y="43338"/>
                  </a:lnTo>
                  <a:lnTo>
                    <a:pt x="34135" y="43094"/>
                  </a:lnTo>
                  <a:lnTo>
                    <a:pt x="34074" y="42911"/>
                  </a:lnTo>
                  <a:lnTo>
                    <a:pt x="33891" y="42850"/>
                  </a:lnTo>
                  <a:lnTo>
                    <a:pt x="33769" y="42911"/>
                  </a:lnTo>
                  <a:lnTo>
                    <a:pt x="33647" y="42972"/>
                  </a:lnTo>
                  <a:lnTo>
                    <a:pt x="33647" y="43094"/>
                  </a:lnTo>
                  <a:lnTo>
                    <a:pt x="33586" y="43338"/>
                  </a:lnTo>
                  <a:lnTo>
                    <a:pt x="33647" y="43825"/>
                  </a:lnTo>
                  <a:lnTo>
                    <a:pt x="33647" y="44252"/>
                  </a:lnTo>
                  <a:lnTo>
                    <a:pt x="33647" y="44618"/>
                  </a:lnTo>
                  <a:lnTo>
                    <a:pt x="33647" y="44800"/>
                  </a:lnTo>
                  <a:lnTo>
                    <a:pt x="33586" y="44983"/>
                  </a:lnTo>
                  <a:lnTo>
                    <a:pt x="33525" y="45044"/>
                  </a:lnTo>
                  <a:lnTo>
                    <a:pt x="33464" y="44983"/>
                  </a:lnTo>
                  <a:lnTo>
                    <a:pt x="33403" y="44922"/>
                  </a:lnTo>
                  <a:lnTo>
                    <a:pt x="33281" y="44679"/>
                  </a:lnTo>
                  <a:lnTo>
                    <a:pt x="33281" y="44435"/>
                  </a:lnTo>
                  <a:lnTo>
                    <a:pt x="33220" y="43886"/>
                  </a:lnTo>
                  <a:lnTo>
                    <a:pt x="33099" y="42667"/>
                  </a:lnTo>
                  <a:lnTo>
                    <a:pt x="33099" y="42423"/>
                  </a:lnTo>
                  <a:lnTo>
                    <a:pt x="33038" y="42240"/>
                  </a:lnTo>
                  <a:lnTo>
                    <a:pt x="32794" y="41509"/>
                  </a:lnTo>
                  <a:lnTo>
                    <a:pt x="32550" y="40717"/>
                  </a:lnTo>
                  <a:lnTo>
                    <a:pt x="32489" y="40412"/>
                  </a:lnTo>
                  <a:lnTo>
                    <a:pt x="32489" y="40046"/>
                  </a:lnTo>
                  <a:lnTo>
                    <a:pt x="32489" y="39863"/>
                  </a:lnTo>
                  <a:lnTo>
                    <a:pt x="32550" y="39741"/>
                  </a:lnTo>
                  <a:lnTo>
                    <a:pt x="32672" y="39619"/>
                  </a:lnTo>
                  <a:lnTo>
                    <a:pt x="32794" y="39498"/>
                  </a:lnTo>
                  <a:lnTo>
                    <a:pt x="32916" y="39437"/>
                  </a:lnTo>
                  <a:lnTo>
                    <a:pt x="32916" y="39376"/>
                  </a:lnTo>
                  <a:lnTo>
                    <a:pt x="32916" y="39315"/>
                  </a:lnTo>
                  <a:lnTo>
                    <a:pt x="32794" y="39254"/>
                  </a:lnTo>
                  <a:lnTo>
                    <a:pt x="32672" y="39254"/>
                  </a:lnTo>
                  <a:lnTo>
                    <a:pt x="32489" y="39376"/>
                  </a:lnTo>
                  <a:lnTo>
                    <a:pt x="32123" y="38400"/>
                  </a:lnTo>
                  <a:lnTo>
                    <a:pt x="31697" y="37364"/>
                  </a:lnTo>
                  <a:lnTo>
                    <a:pt x="30721" y="35414"/>
                  </a:lnTo>
                  <a:lnTo>
                    <a:pt x="29807" y="33463"/>
                  </a:lnTo>
                  <a:lnTo>
                    <a:pt x="29380" y="32488"/>
                  </a:lnTo>
                  <a:lnTo>
                    <a:pt x="29015" y="31452"/>
                  </a:lnTo>
                  <a:lnTo>
                    <a:pt x="28710" y="30355"/>
                  </a:lnTo>
                  <a:lnTo>
                    <a:pt x="28466" y="29257"/>
                  </a:lnTo>
                  <a:lnTo>
                    <a:pt x="28161" y="28160"/>
                  </a:lnTo>
                  <a:lnTo>
                    <a:pt x="27796" y="27063"/>
                  </a:lnTo>
                  <a:lnTo>
                    <a:pt x="27064" y="25356"/>
                  </a:lnTo>
                  <a:lnTo>
                    <a:pt x="27064" y="25174"/>
                  </a:lnTo>
                  <a:lnTo>
                    <a:pt x="27064" y="24991"/>
                  </a:lnTo>
                  <a:lnTo>
                    <a:pt x="27125" y="24747"/>
                  </a:lnTo>
                  <a:lnTo>
                    <a:pt x="27247" y="24625"/>
                  </a:lnTo>
                  <a:lnTo>
                    <a:pt x="27369" y="24503"/>
                  </a:lnTo>
                  <a:lnTo>
                    <a:pt x="27552" y="24259"/>
                  </a:lnTo>
                  <a:lnTo>
                    <a:pt x="27674" y="23955"/>
                  </a:lnTo>
                  <a:lnTo>
                    <a:pt x="27796" y="23345"/>
                  </a:lnTo>
                  <a:lnTo>
                    <a:pt x="27857" y="22735"/>
                  </a:lnTo>
                  <a:lnTo>
                    <a:pt x="27857" y="22126"/>
                  </a:lnTo>
                  <a:lnTo>
                    <a:pt x="27735" y="21455"/>
                  </a:lnTo>
                  <a:lnTo>
                    <a:pt x="27613" y="20846"/>
                  </a:lnTo>
                  <a:lnTo>
                    <a:pt x="27491" y="20541"/>
                  </a:lnTo>
                  <a:lnTo>
                    <a:pt x="27430" y="20236"/>
                  </a:lnTo>
                  <a:lnTo>
                    <a:pt x="27491" y="19566"/>
                  </a:lnTo>
                  <a:lnTo>
                    <a:pt x="27369" y="20175"/>
                  </a:lnTo>
                  <a:lnTo>
                    <a:pt x="27369" y="20358"/>
                  </a:lnTo>
                  <a:lnTo>
                    <a:pt x="27430" y="20602"/>
                  </a:lnTo>
                  <a:lnTo>
                    <a:pt x="27491" y="21212"/>
                  </a:lnTo>
                  <a:lnTo>
                    <a:pt x="27552" y="21821"/>
                  </a:lnTo>
                  <a:lnTo>
                    <a:pt x="27613" y="22370"/>
                  </a:lnTo>
                  <a:lnTo>
                    <a:pt x="27552" y="22979"/>
                  </a:lnTo>
                  <a:lnTo>
                    <a:pt x="27430" y="23589"/>
                  </a:lnTo>
                  <a:lnTo>
                    <a:pt x="27369" y="23833"/>
                  </a:lnTo>
                  <a:lnTo>
                    <a:pt x="27186" y="24076"/>
                  </a:lnTo>
                  <a:lnTo>
                    <a:pt x="27064" y="24320"/>
                  </a:lnTo>
                  <a:lnTo>
                    <a:pt x="26820" y="24503"/>
                  </a:lnTo>
                  <a:lnTo>
                    <a:pt x="26637" y="24686"/>
                  </a:lnTo>
                  <a:lnTo>
                    <a:pt x="26394" y="24808"/>
                  </a:lnTo>
                  <a:lnTo>
                    <a:pt x="25845" y="24991"/>
                  </a:lnTo>
                  <a:lnTo>
                    <a:pt x="25297" y="25052"/>
                  </a:lnTo>
                  <a:lnTo>
                    <a:pt x="24016" y="25235"/>
                  </a:lnTo>
                  <a:lnTo>
                    <a:pt x="23468" y="25295"/>
                  </a:lnTo>
                  <a:lnTo>
                    <a:pt x="22797" y="25295"/>
                  </a:lnTo>
                  <a:lnTo>
                    <a:pt x="22676" y="25235"/>
                  </a:lnTo>
                  <a:lnTo>
                    <a:pt x="22493" y="25174"/>
                  </a:lnTo>
                  <a:lnTo>
                    <a:pt x="22249" y="24991"/>
                  </a:lnTo>
                  <a:lnTo>
                    <a:pt x="21639" y="24625"/>
                  </a:lnTo>
                  <a:lnTo>
                    <a:pt x="20359" y="23894"/>
                  </a:lnTo>
                  <a:lnTo>
                    <a:pt x="21883" y="24991"/>
                  </a:lnTo>
                  <a:lnTo>
                    <a:pt x="22249" y="25295"/>
                  </a:lnTo>
                  <a:lnTo>
                    <a:pt x="22432" y="25417"/>
                  </a:lnTo>
                  <a:lnTo>
                    <a:pt x="22676" y="25539"/>
                  </a:lnTo>
                  <a:lnTo>
                    <a:pt x="22797" y="25600"/>
                  </a:lnTo>
                  <a:lnTo>
                    <a:pt x="23346" y="25600"/>
                  </a:lnTo>
                  <a:lnTo>
                    <a:pt x="24260" y="25539"/>
                  </a:lnTo>
                  <a:lnTo>
                    <a:pt x="25175" y="25417"/>
                  </a:lnTo>
                  <a:lnTo>
                    <a:pt x="26028" y="25295"/>
                  </a:lnTo>
                  <a:lnTo>
                    <a:pt x="26455" y="25174"/>
                  </a:lnTo>
                  <a:lnTo>
                    <a:pt x="26820" y="24991"/>
                  </a:lnTo>
                  <a:lnTo>
                    <a:pt x="26698" y="25539"/>
                  </a:lnTo>
                  <a:lnTo>
                    <a:pt x="25845" y="28099"/>
                  </a:lnTo>
                  <a:lnTo>
                    <a:pt x="25784" y="28282"/>
                  </a:lnTo>
                  <a:lnTo>
                    <a:pt x="25723" y="28709"/>
                  </a:lnTo>
                  <a:lnTo>
                    <a:pt x="25784" y="30416"/>
                  </a:lnTo>
                  <a:lnTo>
                    <a:pt x="25784" y="32610"/>
                  </a:lnTo>
                  <a:lnTo>
                    <a:pt x="25784" y="32976"/>
                  </a:lnTo>
                  <a:lnTo>
                    <a:pt x="25723" y="33280"/>
                  </a:lnTo>
                  <a:lnTo>
                    <a:pt x="25723" y="33585"/>
                  </a:lnTo>
                  <a:lnTo>
                    <a:pt x="25723" y="33890"/>
                  </a:lnTo>
                  <a:lnTo>
                    <a:pt x="25845" y="34195"/>
                  </a:lnTo>
                  <a:lnTo>
                    <a:pt x="26028" y="35109"/>
                  </a:lnTo>
                  <a:lnTo>
                    <a:pt x="26333" y="36877"/>
                  </a:lnTo>
                  <a:lnTo>
                    <a:pt x="26455" y="37730"/>
                  </a:lnTo>
                  <a:lnTo>
                    <a:pt x="26516" y="38644"/>
                  </a:lnTo>
                  <a:lnTo>
                    <a:pt x="26516" y="40412"/>
                  </a:lnTo>
                  <a:lnTo>
                    <a:pt x="26455" y="42240"/>
                  </a:lnTo>
                  <a:lnTo>
                    <a:pt x="26394" y="44008"/>
                  </a:lnTo>
                  <a:lnTo>
                    <a:pt x="26272" y="45776"/>
                  </a:lnTo>
                  <a:lnTo>
                    <a:pt x="26028" y="47543"/>
                  </a:lnTo>
                  <a:lnTo>
                    <a:pt x="25784" y="49311"/>
                  </a:lnTo>
                  <a:lnTo>
                    <a:pt x="25479" y="51079"/>
                  </a:lnTo>
                  <a:lnTo>
                    <a:pt x="25053" y="52846"/>
                  </a:lnTo>
                  <a:lnTo>
                    <a:pt x="24565" y="54553"/>
                  </a:lnTo>
                  <a:lnTo>
                    <a:pt x="24382" y="55406"/>
                  </a:lnTo>
                  <a:lnTo>
                    <a:pt x="24260" y="56260"/>
                  </a:lnTo>
                  <a:lnTo>
                    <a:pt x="24260" y="57235"/>
                  </a:lnTo>
                  <a:lnTo>
                    <a:pt x="24321" y="58210"/>
                  </a:lnTo>
                  <a:lnTo>
                    <a:pt x="24504" y="59063"/>
                  </a:lnTo>
                  <a:lnTo>
                    <a:pt x="24687" y="59917"/>
                  </a:lnTo>
                  <a:lnTo>
                    <a:pt x="24931" y="60770"/>
                  </a:lnTo>
                  <a:lnTo>
                    <a:pt x="25053" y="61684"/>
                  </a:lnTo>
                  <a:lnTo>
                    <a:pt x="25114" y="62538"/>
                  </a:lnTo>
                  <a:lnTo>
                    <a:pt x="25114" y="63391"/>
                  </a:lnTo>
                  <a:lnTo>
                    <a:pt x="24992" y="64244"/>
                  </a:lnTo>
                  <a:lnTo>
                    <a:pt x="24870" y="65098"/>
                  </a:lnTo>
                  <a:lnTo>
                    <a:pt x="24565" y="66317"/>
                  </a:lnTo>
                  <a:lnTo>
                    <a:pt x="24260" y="67475"/>
                  </a:lnTo>
                  <a:lnTo>
                    <a:pt x="23529" y="69791"/>
                  </a:lnTo>
                  <a:lnTo>
                    <a:pt x="22493" y="73326"/>
                  </a:lnTo>
                  <a:lnTo>
                    <a:pt x="22127" y="74789"/>
                  </a:lnTo>
                  <a:lnTo>
                    <a:pt x="22066" y="75216"/>
                  </a:lnTo>
                  <a:lnTo>
                    <a:pt x="22005" y="75460"/>
                  </a:lnTo>
                  <a:lnTo>
                    <a:pt x="22066" y="75704"/>
                  </a:lnTo>
                  <a:lnTo>
                    <a:pt x="22127" y="75947"/>
                  </a:lnTo>
                  <a:lnTo>
                    <a:pt x="22249" y="76252"/>
                  </a:lnTo>
                  <a:lnTo>
                    <a:pt x="22493" y="76740"/>
                  </a:lnTo>
                  <a:lnTo>
                    <a:pt x="22858" y="77410"/>
                  </a:lnTo>
                  <a:lnTo>
                    <a:pt x="23346" y="78081"/>
                  </a:lnTo>
                  <a:lnTo>
                    <a:pt x="23590" y="78386"/>
                  </a:lnTo>
                  <a:lnTo>
                    <a:pt x="23834" y="78568"/>
                  </a:lnTo>
                  <a:lnTo>
                    <a:pt x="24260" y="78873"/>
                  </a:lnTo>
                  <a:lnTo>
                    <a:pt x="24321" y="78995"/>
                  </a:lnTo>
                  <a:lnTo>
                    <a:pt x="24321" y="79056"/>
                  </a:lnTo>
                  <a:lnTo>
                    <a:pt x="24260" y="79117"/>
                  </a:lnTo>
                  <a:lnTo>
                    <a:pt x="24199" y="79178"/>
                  </a:lnTo>
                  <a:lnTo>
                    <a:pt x="23956" y="79239"/>
                  </a:lnTo>
                  <a:lnTo>
                    <a:pt x="23773" y="79300"/>
                  </a:lnTo>
                  <a:lnTo>
                    <a:pt x="22919" y="79483"/>
                  </a:lnTo>
                  <a:lnTo>
                    <a:pt x="22493" y="79544"/>
                  </a:lnTo>
                  <a:lnTo>
                    <a:pt x="22066" y="79605"/>
                  </a:lnTo>
                  <a:lnTo>
                    <a:pt x="21700" y="79544"/>
                  </a:lnTo>
                  <a:lnTo>
                    <a:pt x="21578" y="79422"/>
                  </a:lnTo>
                  <a:lnTo>
                    <a:pt x="21578" y="79300"/>
                  </a:lnTo>
                  <a:lnTo>
                    <a:pt x="21517" y="78995"/>
                  </a:lnTo>
                  <a:lnTo>
                    <a:pt x="21456" y="78873"/>
                  </a:lnTo>
                  <a:lnTo>
                    <a:pt x="21335" y="78751"/>
                  </a:lnTo>
                  <a:lnTo>
                    <a:pt x="21213" y="78751"/>
                  </a:lnTo>
                  <a:lnTo>
                    <a:pt x="21213" y="78873"/>
                  </a:lnTo>
                  <a:lnTo>
                    <a:pt x="21274" y="79117"/>
                  </a:lnTo>
                  <a:lnTo>
                    <a:pt x="21335" y="79422"/>
                  </a:lnTo>
                  <a:lnTo>
                    <a:pt x="21335" y="79605"/>
                  </a:lnTo>
                  <a:lnTo>
                    <a:pt x="21335" y="79727"/>
                  </a:lnTo>
                  <a:lnTo>
                    <a:pt x="21213" y="79848"/>
                  </a:lnTo>
                  <a:lnTo>
                    <a:pt x="21030" y="79909"/>
                  </a:lnTo>
                  <a:lnTo>
                    <a:pt x="20725" y="79970"/>
                  </a:lnTo>
                  <a:lnTo>
                    <a:pt x="20359" y="79970"/>
                  </a:lnTo>
                  <a:lnTo>
                    <a:pt x="20176" y="79909"/>
                  </a:lnTo>
                  <a:lnTo>
                    <a:pt x="19994" y="79848"/>
                  </a:lnTo>
                  <a:lnTo>
                    <a:pt x="19872" y="79666"/>
                  </a:lnTo>
                  <a:lnTo>
                    <a:pt x="19750" y="79422"/>
                  </a:lnTo>
                  <a:lnTo>
                    <a:pt x="19628" y="78995"/>
                  </a:lnTo>
                  <a:lnTo>
                    <a:pt x="19628" y="78507"/>
                  </a:lnTo>
                  <a:lnTo>
                    <a:pt x="19628" y="78020"/>
                  </a:lnTo>
                  <a:lnTo>
                    <a:pt x="19628" y="75582"/>
                  </a:lnTo>
                  <a:lnTo>
                    <a:pt x="19750" y="74119"/>
                  </a:lnTo>
                  <a:lnTo>
                    <a:pt x="19872" y="72656"/>
                  </a:lnTo>
                  <a:lnTo>
                    <a:pt x="19994" y="71193"/>
                  </a:lnTo>
                  <a:lnTo>
                    <a:pt x="20115" y="69669"/>
                  </a:lnTo>
                  <a:lnTo>
                    <a:pt x="20115" y="68816"/>
                  </a:lnTo>
                  <a:lnTo>
                    <a:pt x="20055" y="67963"/>
                  </a:lnTo>
                  <a:lnTo>
                    <a:pt x="19994" y="66195"/>
                  </a:lnTo>
                  <a:lnTo>
                    <a:pt x="19933" y="64915"/>
                  </a:lnTo>
                  <a:lnTo>
                    <a:pt x="19994" y="63696"/>
                  </a:lnTo>
                  <a:lnTo>
                    <a:pt x="20055" y="62172"/>
                  </a:lnTo>
                  <a:lnTo>
                    <a:pt x="20176" y="60587"/>
                  </a:lnTo>
                  <a:lnTo>
                    <a:pt x="20237" y="59734"/>
                  </a:lnTo>
                  <a:lnTo>
                    <a:pt x="20298" y="58820"/>
                  </a:lnTo>
                  <a:lnTo>
                    <a:pt x="20298" y="58515"/>
                  </a:lnTo>
                  <a:lnTo>
                    <a:pt x="20237" y="58271"/>
                  </a:lnTo>
                  <a:lnTo>
                    <a:pt x="20115" y="57905"/>
                  </a:lnTo>
                  <a:lnTo>
                    <a:pt x="19994" y="57540"/>
                  </a:lnTo>
                  <a:lnTo>
                    <a:pt x="19872" y="57113"/>
                  </a:lnTo>
                  <a:lnTo>
                    <a:pt x="19872" y="56625"/>
                  </a:lnTo>
                  <a:lnTo>
                    <a:pt x="19994" y="55772"/>
                  </a:lnTo>
                  <a:lnTo>
                    <a:pt x="19994" y="55345"/>
                  </a:lnTo>
                  <a:lnTo>
                    <a:pt x="19994" y="54919"/>
                  </a:lnTo>
                  <a:lnTo>
                    <a:pt x="19933" y="54065"/>
                  </a:lnTo>
                  <a:lnTo>
                    <a:pt x="19750" y="52359"/>
                  </a:lnTo>
                  <a:lnTo>
                    <a:pt x="19689" y="50652"/>
                  </a:lnTo>
                  <a:lnTo>
                    <a:pt x="19689" y="48275"/>
                  </a:lnTo>
                  <a:lnTo>
                    <a:pt x="19689" y="45898"/>
                  </a:lnTo>
                  <a:lnTo>
                    <a:pt x="19628" y="44130"/>
                  </a:lnTo>
                  <a:lnTo>
                    <a:pt x="19628" y="43338"/>
                  </a:lnTo>
                  <a:lnTo>
                    <a:pt x="19628" y="43155"/>
                  </a:lnTo>
                  <a:lnTo>
                    <a:pt x="19628" y="42911"/>
                  </a:lnTo>
                  <a:lnTo>
                    <a:pt x="19872" y="42911"/>
                  </a:lnTo>
                  <a:lnTo>
                    <a:pt x="20237" y="42789"/>
                  </a:lnTo>
                  <a:lnTo>
                    <a:pt x="20542" y="42667"/>
                  </a:lnTo>
                  <a:lnTo>
                    <a:pt x="20786" y="42423"/>
                  </a:lnTo>
                  <a:lnTo>
                    <a:pt x="20969" y="42119"/>
                  </a:lnTo>
                  <a:lnTo>
                    <a:pt x="21030" y="41814"/>
                  </a:lnTo>
                  <a:lnTo>
                    <a:pt x="21030" y="41509"/>
                  </a:lnTo>
                  <a:lnTo>
                    <a:pt x="20847" y="41936"/>
                  </a:lnTo>
                  <a:lnTo>
                    <a:pt x="20725" y="42119"/>
                  </a:lnTo>
                  <a:lnTo>
                    <a:pt x="20542" y="42301"/>
                  </a:lnTo>
                  <a:lnTo>
                    <a:pt x="20359" y="42423"/>
                  </a:lnTo>
                  <a:lnTo>
                    <a:pt x="20115" y="42484"/>
                  </a:lnTo>
                  <a:lnTo>
                    <a:pt x="19567" y="42545"/>
                  </a:lnTo>
                  <a:lnTo>
                    <a:pt x="19018" y="42484"/>
                  </a:lnTo>
                  <a:lnTo>
                    <a:pt x="18774" y="42423"/>
                  </a:lnTo>
                  <a:lnTo>
                    <a:pt x="18592" y="42301"/>
                  </a:lnTo>
                  <a:lnTo>
                    <a:pt x="18409" y="42119"/>
                  </a:lnTo>
                  <a:lnTo>
                    <a:pt x="18287" y="41936"/>
                  </a:lnTo>
                  <a:lnTo>
                    <a:pt x="18104" y="41509"/>
                  </a:lnTo>
                  <a:lnTo>
                    <a:pt x="18104" y="41753"/>
                  </a:lnTo>
                  <a:lnTo>
                    <a:pt x="18104" y="41997"/>
                  </a:lnTo>
                  <a:lnTo>
                    <a:pt x="18226" y="42240"/>
                  </a:lnTo>
                  <a:lnTo>
                    <a:pt x="18348" y="42484"/>
                  </a:lnTo>
                  <a:lnTo>
                    <a:pt x="18592" y="42667"/>
                  </a:lnTo>
                  <a:lnTo>
                    <a:pt x="18896" y="42789"/>
                  </a:lnTo>
                  <a:lnTo>
                    <a:pt x="19201" y="42850"/>
                  </a:lnTo>
                  <a:lnTo>
                    <a:pt x="19323" y="42911"/>
                  </a:lnTo>
                  <a:lnTo>
                    <a:pt x="19445" y="42911"/>
                  </a:lnTo>
                  <a:lnTo>
                    <a:pt x="19445" y="43033"/>
                  </a:lnTo>
                  <a:lnTo>
                    <a:pt x="19445" y="43094"/>
                  </a:lnTo>
                  <a:lnTo>
                    <a:pt x="19384" y="43642"/>
                  </a:lnTo>
                  <a:lnTo>
                    <a:pt x="19384" y="46324"/>
                  </a:lnTo>
                  <a:lnTo>
                    <a:pt x="19384" y="48458"/>
                  </a:lnTo>
                  <a:lnTo>
                    <a:pt x="19384" y="50652"/>
                  </a:lnTo>
                  <a:lnTo>
                    <a:pt x="19323" y="51993"/>
                  </a:lnTo>
                  <a:lnTo>
                    <a:pt x="19201" y="53395"/>
                  </a:lnTo>
                  <a:lnTo>
                    <a:pt x="19079" y="54858"/>
                  </a:lnTo>
                  <a:lnTo>
                    <a:pt x="19079" y="55528"/>
                  </a:lnTo>
                  <a:lnTo>
                    <a:pt x="19079" y="56260"/>
                  </a:lnTo>
                  <a:lnTo>
                    <a:pt x="19140" y="56930"/>
                  </a:lnTo>
                  <a:lnTo>
                    <a:pt x="19018" y="57662"/>
                  </a:lnTo>
                  <a:lnTo>
                    <a:pt x="18835" y="58149"/>
                  </a:lnTo>
                  <a:lnTo>
                    <a:pt x="18774" y="58393"/>
                  </a:lnTo>
                  <a:lnTo>
                    <a:pt x="18714" y="58637"/>
                  </a:lnTo>
                  <a:lnTo>
                    <a:pt x="18714" y="59368"/>
                  </a:lnTo>
                  <a:lnTo>
                    <a:pt x="18835" y="60100"/>
                  </a:lnTo>
                  <a:lnTo>
                    <a:pt x="18896" y="60831"/>
                  </a:lnTo>
                  <a:lnTo>
                    <a:pt x="18957" y="61563"/>
                  </a:lnTo>
                  <a:lnTo>
                    <a:pt x="19018" y="63818"/>
                  </a:lnTo>
                  <a:lnTo>
                    <a:pt x="19079" y="64854"/>
                  </a:lnTo>
                  <a:lnTo>
                    <a:pt x="19079" y="65829"/>
                  </a:lnTo>
                  <a:lnTo>
                    <a:pt x="19018" y="67292"/>
                  </a:lnTo>
                  <a:lnTo>
                    <a:pt x="18896" y="68755"/>
                  </a:lnTo>
                  <a:lnTo>
                    <a:pt x="18957" y="70218"/>
                  </a:lnTo>
                  <a:lnTo>
                    <a:pt x="19079" y="71681"/>
                  </a:lnTo>
                  <a:lnTo>
                    <a:pt x="19262" y="73144"/>
                  </a:lnTo>
                  <a:lnTo>
                    <a:pt x="19384" y="74606"/>
                  </a:lnTo>
                  <a:lnTo>
                    <a:pt x="19384" y="75886"/>
                  </a:lnTo>
                  <a:lnTo>
                    <a:pt x="19384" y="77959"/>
                  </a:lnTo>
                  <a:lnTo>
                    <a:pt x="19384" y="78873"/>
                  </a:lnTo>
                  <a:lnTo>
                    <a:pt x="19384" y="79178"/>
                  </a:lnTo>
                  <a:lnTo>
                    <a:pt x="19323" y="79422"/>
                  </a:lnTo>
                  <a:lnTo>
                    <a:pt x="19140" y="79727"/>
                  </a:lnTo>
                  <a:lnTo>
                    <a:pt x="18957" y="79909"/>
                  </a:lnTo>
                  <a:lnTo>
                    <a:pt x="18653" y="79970"/>
                  </a:lnTo>
                  <a:lnTo>
                    <a:pt x="18348" y="79970"/>
                  </a:lnTo>
                  <a:lnTo>
                    <a:pt x="18043" y="79909"/>
                  </a:lnTo>
                  <a:lnTo>
                    <a:pt x="17799" y="79787"/>
                  </a:lnTo>
                  <a:lnTo>
                    <a:pt x="17738" y="79666"/>
                  </a:lnTo>
                  <a:lnTo>
                    <a:pt x="17677" y="79605"/>
                  </a:lnTo>
                  <a:lnTo>
                    <a:pt x="17738" y="79361"/>
                  </a:lnTo>
                  <a:lnTo>
                    <a:pt x="17799" y="79056"/>
                  </a:lnTo>
                  <a:lnTo>
                    <a:pt x="17860" y="78934"/>
                  </a:lnTo>
                  <a:lnTo>
                    <a:pt x="17921" y="78873"/>
                  </a:lnTo>
                  <a:lnTo>
                    <a:pt x="17860" y="78812"/>
                  </a:lnTo>
                  <a:lnTo>
                    <a:pt x="17799" y="78751"/>
                  </a:lnTo>
                  <a:lnTo>
                    <a:pt x="17677" y="78751"/>
                  </a:lnTo>
                  <a:lnTo>
                    <a:pt x="17616" y="78812"/>
                  </a:lnTo>
                  <a:lnTo>
                    <a:pt x="17555" y="78995"/>
                  </a:lnTo>
                  <a:lnTo>
                    <a:pt x="17555" y="79178"/>
                  </a:lnTo>
                  <a:lnTo>
                    <a:pt x="17494" y="79300"/>
                  </a:lnTo>
                  <a:lnTo>
                    <a:pt x="17434" y="79483"/>
                  </a:lnTo>
                  <a:lnTo>
                    <a:pt x="17312" y="79544"/>
                  </a:lnTo>
                  <a:lnTo>
                    <a:pt x="17129" y="79605"/>
                  </a:lnTo>
                  <a:lnTo>
                    <a:pt x="16824" y="79605"/>
                  </a:lnTo>
                  <a:lnTo>
                    <a:pt x="16458" y="79544"/>
                  </a:lnTo>
                  <a:lnTo>
                    <a:pt x="16032" y="79483"/>
                  </a:lnTo>
                  <a:lnTo>
                    <a:pt x="15361" y="79361"/>
                  </a:lnTo>
                  <a:lnTo>
                    <a:pt x="14995" y="79239"/>
                  </a:lnTo>
                  <a:lnTo>
                    <a:pt x="14813" y="79178"/>
                  </a:lnTo>
                  <a:lnTo>
                    <a:pt x="14752" y="79117"/>
                  </a:lnTo>
                  <a:lnTo>
                    <a:pt x="14691" y="79056"/>
                  </a:lnTo>
                  <a:lnTo>
                    <a:pt x="14691" y="78934"/>
                  </a:lnTo>
                  <a:lnTo>
                    <a:pt x="14813" y="78873"/>
                  </a:lnTo>
                  <a:lnTo>
                    <a:pt x="14995" y="78751"/>
                  </a:lnTo>
                  <a:lnTo>
                    <a:pt x="15483" y="78386"/>
                  </a:lnTo>
                  <a:lnTo>
                    <a:pt x="15910" y="77898"/>
                  </a:lnTo>
                  <a:lnTo>
                    <a:pt x="16214" y="77349"/>
                  </a:lnTo>
                  <a:lnTo>
                    <a:pt x="16519" y="76801"/>
                  </a:lnTo>
                  <a:lnTo>
                    <a:pt x="16824" y="76252"/>
                  </a:lnTo>
                  <a:lnTo>
                    <a:pt x="17007" y="75765"/>
                  </a:lnTo>
                  <a:lnTo>
                    <a:pt x="17007" y="75399"/>
                  </a:lnTo>
                  <a:lnTo>
                    <a:pt x="16946" y="75033"/>
                  </a:lnTo>
                  <a:lnTo>
                    <a:pt x="16763" y="74058"/>
                  </a:lnTo>
                  <a:lnTo>
                    <a:pt x="16519" y="73144"/>
                  </a:lnTo>
                  <a:lnTo>
                    <a:pt x="15910" y="71315"/>
                  </a:lnTo>
                  <a:lnTo>
                    <a:pt x="15239" y="68938"/>
                  </a:lnTo>
                  <a:lnTo>
                    <a:pt x="14813" y="67536"/>
                  </a:lnTo>
                  <a:lnTo>
                    <a:pt x="14386" y="66073"/>
                  </a:lnTo>
                  <a:lnTo>
                    <a:pt x="14081" y="64610"/>
                  </a:lnTo>
                  <a:lnTo>
                    <a:pt x="13959" y="63879"/>
                  </a:lnTo>
                  <a:lnTo>
                    <a:pt x="13898" y="63147"/>
                  </a:lnTo>
                  <a:lnTo>
                    <a:pt x="13959" y="62355"/>
                  </a:lnTo>
                  <a:lnTo>
                    <a:pt x="14020" y="61623"/>
                  </a:lnTo>
                  <a:lnTo>
                    <a:pt x="14142" y="60831"/>
                  </a:lnTo>
                  <a:lnTo>
                    <a:pt x="14325" y="60100"/>
                  </a:lnTo>
                  <a:lnTo>
                    <a:pt x="14630" y="58698"/>
                  </a:lnTo>
                  <a:lnTo>
                    <a:pt x="14752" y="57966"/>
                  </a:lnTo>
                  <a:lnTo>
                    <a:pt x="14813" y="57235"/>
                  </a:lnTo>
                  <a:lnTo>
                    <a:pt x="14752" y="56686"/>
                  </a:lnTo>
                  <a:lnTo>
                    <a:pt x="14752" y="56077"/>
                  </a:lnTo>
                  <a:lnTo>
                    <a:pt x="14508" y="54919"/>
                  </a:lnTo>
                  <a:lnTo>
                    <a:pt x="14264" y="53761"/>
                  </a:lnTo>
                  <a:lnTo>
                    <a:pt x="13959" y="52602"/>
                  </a:lnTo>
                  <a:lnTo>
                    <a:pt x="13593" y="51079"/>
                  </a:lnTo>
                  <a:lnTo>
                    <a:pt x="13289" y="49555"/>
                  </a:lnTo>
                  <a:lnTo>
                    <a:pt x="13045" y="48031"/>
                  </a:lnTo>
                  <a:lnTo>
                    <a:pt x="12862" y="46446"/>
                  </a:lnTo>
                  <a:lnTo>
                    <a:pt x="12618" y="43399"/>
                  </a:lnTo>
                  <a:lnTo>
                    <a:pt x="12557" y="40290"/>
                  </a:lnTo>
                  <a:lnTo>
                    <a:pt x="12557" y="38766"/>
                  </a:lnTo>
                  <a:lnTo>
                    <a:pt x="12557" y="38035"/>
                  </a:lnTo>
                  <a:lnTo>
                    <a:pt x="12679" y="37242"/>
                  </a:lnTo>
                  <a:lnTo>
                    <a:pt x="12862" y="35658"/>
                  </a:lnTo>
                  <a:lnTo>
                    <a:pt x="13167" y="34134"/>
                  </a:lnTo>
                  <a:lnTo>
                    <a:pt x="13228" y="33890"/>
                  </a:lnTo>
                  <a:lnTo>
                    <a:pt x="13228" y="33585"/>
                  </a:lnTo>
                  <a:lnTo>
                    <a:pt x="13167" y="33280"/>
                  </a:lnTo>
                  <a:lnTo>
                    <a:pt x="13045" y="32976"/>
                  </a:lnTo>
                  <a:lnTo>
                    <a:pt x="13045" y="29379"/>
                  </a:lnTo>
                  <a:lnTo>
                    <a:pt x="13045" y="28587"/>
                  </a:lnTo>
                  <a:lnTo>
                    <a:pt x="12984" y="28343"/>
                  </a:lnTo>
                  <a:lnTo>
                    <a:pt x="12923" y="28038"/>
                  </a:lnTo>
                  <a:lnTo>
                    <a:pt x="12801" y="27673"/>
                  </a:lnTo>
                  <a:lnTo>
                    <a:pt x="12496" y="26576"/>
                  </a:lnTo>
                  <a:lnTo>
                    <a:pt x="12192" y="25600"/>
                  </a:lnTo>
                  <a:lnTo>
                    <a:pt x="12192" y="25235"/>
                  </a:lnTo>
                  <a:lnTo>
                    <a:pt x="12131" y="24930"/>
                  </a:lnTo>
                  <a:lnTo>
                    <a:pt x="12496" y="25113"/>
                  </a:lnTo>
                  <a:lnTo>
                    <a:pt x="12923" y="25235"/>
                  </a:lnTo>
                  <a:lnTo>
                    <a:pt x="13776" y="25417"/>
                  </a:lnTo>
                  <a:lnTo>
                    <a:pt x="14691" y="25539"/>
                  </a:lnTo>
                  <a:lnTo>
                    <a:pt x="15666" y="25600"/>
                  </a:lnTo>
                  <a:lnTo>
                    <a:pt x="16214" y="25600"/>
                  </a:lnTo>
                  <a:lnTo>
                    <a:pt x="16397" y="25539"/>
                  </a:lnTo>
                  <a:lnTo>
                    <a:pt x="16519" y="25478"/>
                  </a:lnTo>
                  <a:lnTo>
                    <a:pt x="16702" y="25356"/>
                  </a:lnTo>
                  <a:lnTo>
                    <a:pt x="17068" y="25052"/>
                  </a:lnTo>
                  <a:lnTo>
                    <a:pt x="18653" y="23894"/>
                  </a:lnTo>
                  <a:lnTo>
                    <a:pt x="18653" y="23894"/>
                  </a:lnTo>
                  <a:lnTo>
                    <a:pt x="16519" y="25113"/>
                  </a:lnTo>
                  <a:lnTo>
                    <a:pt x="16397" y="25235"/>
                  </a:lnTo>
                  <a:lnTo>
                    <a:pt x="16275" y="25295"/>
                  </a:lnTo>
                  <a:lnTo>
                    <a:pt x="15971" y="25295"/>
                  </a:lnTo>
                  <a:lnTo>
                    <a:pt x="15361" y="25235"/>
                  </a:lnTo>
                  <a:lnTo>
                    <a:pt x="14081" y="25113"/>
                  </a:lnTo>
                  <a:lnTo>
                    <a:pt x="13532" y="25052"/>
                  </a:lnTo>
                  <a:lnTo>
                    <a:pt x="12923" y="24930"/>
                  </a:lnTo>
                  <a:lnTo>
                    <a:pt x="12435" y="24686"/>
                  </a:lnTo>
                  <a:lnTo>
                    <a:pt x="12192" y="24503"/>
                  </a:lnTo>
                  <a:lnTo>
                    <a:pt x="11948" y="24320"/>
                  </a:lnTo>
                  <a:lnTo>
                    <a:pt x="11826" y="24076"/>
                  </a:lnTo>
                  <a:lnTo>
                    <a:pt x="11704" y="23833"/>
                  </a:lnTo>
                  <a:lnTo>
                    <a:pt x="11521" y="23284"/>
                  </a:lnTo>
                  <a:lnTo>
                    <a:pt x="11460" y="22735"/>
                  </a:lnTo>
                  <a:lnTo>
                    <a:pt x="11460" y="22126"/>
                  </a:lnTo>
                  <a:lnTo>
                    <a:pt x="11521" y="21455"/>
                  </a:lnTo>
                  <a:lnTo>
                    <a:pt x="11582" y="20785"/>
                  </a:lnTo>
                  <a:lnTo>
                    <a:pt x="11643" y="20541"/>
                  </a:lnTo>
                  <a:lnTo>
                    <a:pt x="11704" y="20297"/>
                  </a:lnTo>
                  <a:lnTo>
                    <a:pt x="11521" y="19566"/>
                  </a:lnTo>
                  <a:lnTo>
                    <a:pt x="11582" y="20114"/>
                  </a:lnTo>
                  <a:lnTo>
                    <a:pt x="11582" y="20419"/>
                  </a:lnTo>
                  <a:lnTo>
                    <a:pt x="11460" y="20724"/>
                  </a:lnTo>
                  <a:lnTo>
                    <a:pt x="11338" y="21212"/>
                  </a:lnTo>
                  <a:lnTo>
                    <a:pt x="11216" y="21760"/>
                  </a:lnTo>
                  <a:lnTo>
                    <a:pt x="11216" y="22309"/>
                  </a:lnTo>
                  <a:lnTo>
                    <a:pt x="11216" y="22918"/>
                  </a:lnTo>
                  <a:lnTo>
                    <a:pt x="11277" y="23467"/>
                  </a:lnTo>
                  <a:lnTo>
                    <a:pt x="11399" y="24015"/>
                  </a:lnTo>
                  <a:lnTo>
                    <a:pt x="11643" y="24442"/>
                  </a:lnTo>
                  <a:lnTo>
                    <a:pt x="11765" y="24564"/>
                  </a:lnTo>
                  <a:lnTo>
                    <a:pt x="11826" y="24747"/>
                  </a:lnTo>
                  <a:lnTo>
                    <a:pt x="11887" y="24991"/>
                  </a:lnTo>
                  <a:lnTo>
                    <a:pt x="11887" y="25235"/>
                  </a:lnTo>
                  <a:lnTo>
                    <a:pt x="11887" y="25478"/>
                  </a:lnTo>
                  <a:lnTo>
                    <a:pt x="11765" y="25722"/>
                  </a:lnTo>
                  <a:lnTo>
                    <a:pt x="11460" y="26515"/>
                  </a:lnTo>
                  <a:lnTo>
                    <a:pt x="11033" y="27612"/>
                  </a:lnTo>
                  <a:lnTo>
                    <a:pt x="10729" y="28648"/>
                  </a:lnTo>
                  <a:lnTo>
                    <a:pt x="10485" y="29745"/>
                  </a:lnTo>
                  <a:lnTo>
                    <a:pt x="10241" y="30842"/>
                  </a:lnTo>
                  <a:lnTo>
                    <a:pt x="9875" y="31939"/>
                  </a:lnTo>
                  <a:lnTo>
                    <a:pt x="9449" y="33037"/>
                  </a:lnTo>
                  <a:lnTo>
                    <a:pt x="8961" y="34134"/>
                  </a:lnTo>
                  <a:lnTo>
                    <a:pt x="8412" y="35170"/>
                  </a:lnTo>
                  <a:lnTo>
                    <a:pt x="7437" y="37242"/>
                  </a:lnTo>
                  <a:lnTo>
                    <a:pt x="6950" y="38278"/>
                  </a:lnTo>
                  <a:lnTo>
                    <a:pt x="6523" y="39376"/>
                  </a:lnTo>
                  <a:lnTo>
                    <a:pt x="6340" y="39254"/>
                  </a:lnTo>
                  <a:lnTo>
                    <a:pt x="6157" y="39254"/>
                  </a:lnTo>
                  <a:lnTo>
                    <a:pt x="6157" y="39315"/>
                  </a:lnTo>
                  <a:lnTo>
                    <a:pt x="6096" y="39376"/>
                  </a:lnTo>
                  <a:lnTo>
                    <a:pt x="6157" y="39437"/>
                  </a:lnTo>
                  <a:lnTo>
                    <a:pt x="6157" y="39498"/>
                  </a:lnTo>
                  <a:lnTo>
                    <a:pt x="6279" y="39498"/>
                  </a:lnTo>
                  <a:lnTo>
                    <a:pt x="6462" y="39619"/>
                  </a:lnTo>
                  <a:lnTo>
                    <a:pt x="6523" y="39802"/>
                  </a:lnTo>
                  <a:lnTo>
                    <a:pt x="6584" y="39985"/>
                  </a:lnTo>
                  <a:lnTo>
                    <a:pt x="6584" y="40229"/>
                  </a:lnTo>
                  <a:lnTo>
                    <a:pt x="6523" y="40717"/>
                  </a:lnTo>
                  <a:lnTo>
                    <a:pt x="6401" y="41204"/>
                  </a:lnTo>
                  <a:lnTo>
                    <a:pt x="6035" y="42119"/>
                  </a:lnTo>
                  <a:lnTo>
                    <a:pt x="5974" y="42301"/>
                  </a:lnTo>
                  <a:lnTo>
                    <a:pt x="5913" y="42545"/>
                  </a:lnTo>
                  <a:lnTo>
                    <a:pt x="5791" y="43886"/>
                  </a:lnTo>
                  <a:lnTo>
                    <a:pt x="5791" y="44496"/>
                  </a:lnTo>
                  <a:lnTo>
                    <a:pt x="5730" y="44800"/>
                  </a:lnTo>
                  <a:lnTo>
                    <a:pt x="5669" y="44922"/>
                  </a:lnTo>
                  <a:lnTo>
                    <a:pt x="5609" y="45044"/>
                  </a:lnTo>
                  <a:lnTo>
                    <a:pt x="5487" y="45044"/>
                  </a:lnTo>
                  <a:lnTo>
                    <a:pt x="5426" y="44983"/>
                  </a:lnTo>
                  <a:lnTo>
                    <a:pt x="5365" y="44800"/>
                  </a:lnTo>
                  <a:lnTo>
                    <a:pt x="5365" y="44374"/>
                  </a:lnTo>
                  <a:lnTo>
                    <a:pt x="5426" y="43764"/>
                  </a:lnTo>
                  <a:lnTo>
                    <a:pt x="5426" y="43459"/>
                  </a:lnTo>
                  <a:lnTo>
                    <a:pt x="5426" y="43216"/>
                  </a:lnTo>
                  <a:lnTo>
                    <a:pt x="5365" y="43033"/>
                  </a:lnTo>
                  <a:lnTo>
                    <a:pt x="5243" y="42911"/>
                  </a:lnTo>
                  <a:lnTo>
                    <a:pt x="5121" y="42850"/>
                  </a:lnTo>
                  <a:lnTo>
                    <a:pt x="4938" y="42972"/>
                  </a:lnTo>
                  <a:lnTo>
                    <a:pt x="4816" y="43216"/>
                  </a:lnTo>
                  <a:lnTo>
                    <a:pt x="4755" y="43459"/>
                  </a:lnTo>
                  <a:lnTo>
                    <a:pt x="4694" y="43947"/>
                  </a:lnTo>
                  <a:lnTo>
                    <a:pt x="4633" y="44800"/>
                  </a:lnTo>
                  <a:lnTo>
                    <a:pt x="4572" y="45349"/>
                  </a:lnTo>
                  <a:lnTo>
                    <a:pt x="4450" y="45593"/>
                  </a:lnTo>
                  <a:lnTo>
                    <a:pt x="4389" y="45654"/>
                  </a:lnTo>
                  <a:lnTo>
                    <a:pt x="4268" y="45532"/>
                  </a:lnTo>
                  <a:lnTo>
                    <a:pt x="4207" y="45349"/>
                  </a:lnTo>
                  <a:lnTo>
                    <a:pt x="4207" y="45105"/>
                  </a:lnTo>
                  <a:lnTo>
                    <a:pt x="4268" y="44374"/>
                  </a:lnTo>
                  <a:lnTo>
                    <a:pt x="4268" y="43825"/>
                  </a:lnTo>
                  <a:lnTo>
                    <a:pt x="4329" y="43277"/>
                  </a:lnTo>
                  <a:lnTo>
                    <a:pt x="4268" y="43094"/>
                  </a:lnTo>
                  <a:lnTo>
                    <a:pt x="4207" y="42972"/>
                  </a:lnTo>
                  <a:lnTo>
                    <a:pt x="4146" y="42911"/>
                  </a:lnTo>
                  <a:lnTo>
                    <a:pt x="4085" y="42911"/>
                  </a:lnTo>
                  <a:lnTo>
                    <a:pt x="3963" y="42972"/>
                  </a:lnTo>
                  <a:lnTo>
                    <a:pt x="3841" y="43155"/>
                  </a:lnTo>
                  <a:lnTo>
                    <a:pt x="3658" y="43642"/>
                  </a:lnTo>
                  <a:lnTo>
                    <a:pt x="3231" y="44861"/>
                  </a:lnTo>
                  <a:lnTo>
                    <a:pt x="2988" y="45349"/>
                  </a:lnTo>
                  <a:lnTo>
                    <a:pt x="2866" y="45593"/>
                  </a:lnTo>
                  <a:lnTo>
                    <a:pt x="2744" y="45654"/>
                  </a:lnTo>
                  <a:lnTo>
                    <a:pt x="2683" y="45715"/>
                  </a:lnTo>
                  <a:lnTo>
                    <a:pt x="2622" y="45654"/>
                  </a:lnTo>
                  <a:lnTo>
                    <a:pt x="2561" y="45593"/>
                  </a:lnTo>
                  <a:lnTo>
                    <a:pt x="2561" y="45410"/>
                  </a:lnTo>
                  <a:lnTo>
                    <a:pt x="2561" y="45105"/>
                  </a:lnTo>
                  <a:lnTo>
                    <a:pt x="2683" y="44739"/>
                  </a:lnTo>
                  <a:lnTo>
                    <a:pt x="2927" y="44069"/>
                  </a:lnTo>
                  <a:lnTo>
                    <a:pt x="3048" y="43703"/>
                  </a:lnTo>
                  <a:lnTo>
                    <a:pt x="3292" y="43094"/>
                  </a:lnTo>
                  <a:lnTo>
                    <a:pt x="3292" y="42728"/>
                  </a:lnTo>
                  <a:lnTo>
                    <a:pt x="3292" y="42606"/>
                  </a:lnTo>
                  <a:lnTo>
                    <a:pt x="3170" y="42484"/>
                  </a:lnTo>
                  <a:lnTo>
                    <a:pt x="3109" y="42484"/>
                  </a:lnTo>
                  <a:lnTo>
                    <a:pt x="2988" y="42545"/>
                  </a:lnTo>
                  <a:lnTo>
                    <a:pt x="2805" y="42728"/>
                  </a:lnTo>
                  <a:lnTo>
                    <a:pt x="2378" y="43216"/>
                  </a:lnTo>
                  <a:lnTo>
                    <a:pt x="2012" y="43703"/>
                  </a:lnTo>
                  <a:lnTo>
                    <a:pt x="1708" y="44191"/>
                  </a:lnTo>
                  <a:lnTo>
                    <a:pt x="1525" y="44435"/>
                  </a:lnTo>
                  <a:lnTo>
                    <a:pt x="1403" y="44496"/>
                  </a:lnTo>
                  <a:lnTo>
                    <a:pt x="1281" y="44557"/>
                  </a:lnTo>
                  <a:lnTo>
                    <a:pt x="1159" y="44557"/>
                  </a:lnTo>
                  <a:lnTo>
                    <a:pt x="1098" y="44496"/>
                  </a:lnTo>
                  <a:lnTo>
                    <a:pt x="1098" y="44374"/>
                  </a:lnTo>
                  <a:lnTo>
                    <a:pt x="1159" y="44252"/>
                  </a:lnTo>
                  <a:lnTo>
                    <a:pt x="1281" y="43947"/>
                  </a:lnTo>
                  <a:lnTo>
                    <a:pt x="1403" y="43825"/>
                  </a:lnTo>
                  <a:lnTo>
                    <a:pt x="1951" y="42789"/>
                  </a:lnTo>
                  <a:lnTo>
                    <a:pt x="2317" y="42119"/>
                  </a:lnTo>
                  <a:lnTo>
                    <a:pt x="2500" y="41753"/>
                  </a:lnTo>
                  <a:lnTo>
                    <a:pt x="2622" y="41387"/>
                  </a:lnTo>
                  <a:lnTo>
                    <a:pt x="2683" y="41204"/>
                  </a:lnTo>
                  <a:lnTo>
                    <a:pt x="2622" y="41082"/>
                  </a:lnTo>
                  <a:lnTo>
                    <a:pt x="2561" y="41021"/>
                  </a:lnTo>
                  <a:lnTo>
                    <a:pt x="2378" y="40960"/>
                  </a:lnTo>
                  <a:lnTo>
                    <a:pt x="2134" y="41082"/>
                  </a:lnTo>
                  <a:lnTo>
                    <a:pt x="1890" y="41326"/>
                  </a:lnTo>
                  <a:lnTo>
                    <a:pt x="1647" y="41570"/>
                  </a:lnTo>
                  <a:lnTo>
                    <a:pt x="1403" y="41753"/>
                  </a:lnTo>
                  <a:lnTo>
                    <a:pt x="976" y="41936"/>
                  </a:lnTo>
                  <a:lnTo>
                    <a:pt x="732" y="41997"/>
                  </a:lnTo>
                  <a:lnTo>
                    <a:pt x="488" y="41997"/>
                  </a:lnTo>
                  <a:lnTo>
                    <a:pt x="306" y="41936"/>
                  </a:lnTo>
                  <a:lnTo>
                    <a:pt x="245" y="41875"/>
                  </a:lnTo>
                  <a:lnTo>
                    <a:pt x="306" y="41814"/>
                  </a:lnTo>
                  <a:lnTo>
                    <a:pt x="367" y="41692"/>
                  </a:lnTo>
                  <a:lnTo>
                    <a:pt x="793" y="41326"/>
                  </a:lnTo>
                  <a:lnTo>
                    <a:pt x="1342" y="40778"/>
                  </a:lnTo>
                  <a:lnTo>
                    <a:pt x="1829" y="40168"/>
                  </a:lnTo>
                  <a:lnTo>
                    <a:pt x="2317" y="39619"/>
                  </a:lnTo>
                  <a:lnTo>
                    <a:pt x="2866" y="39071"/>
                  </a:lnTo>
                  <a:lnTo>
                    <a:pt x="3170" y="38888"/>
                  </a:lnTo>
                  <a:lnTo>
                    <a:pt x="3414" y="38705"/>
                  </a:lnTo>
                  <a:lnTo>
                    <a:pt x="4085" y="38705"/>
                  </a:lnTo>
                  <a:lnTo>
                    <a:pt x="4511" y="38827"/>
                  </a:lnTo>
                  <a:lnTo>
                    <a:pt x="4633" y="38827"/>
                  </a:lnTo>
                  <a:lnTo>
                    <a:pt x="4755" y="38888"/>
                  </a:lnTo>
                  <a:lnTo>
                    <a:pt x="4877" y="38888"/>
                  </a:lnTo>
                  <a:lnTo>
                    <a:pt x="4877" y="38827"/>
                  </a:lnTo>
                  <a:lnTo>
                    <a:pt x="4816" y="38705"/>
                  </a:lnTo>
                  <a:lnTo>
                    <a:pt x="4755" y="38644"/>
                  </a:lnTo>
                  <a:lnTo>
                    <a:pt x="4511" y="38522"/>
                  </a:lnTo>
                  <a:lnTo>
                    <a:pt x="4207" y="38461"/>
                  </a:lnTo>
                  <a:lnTo>
                    <a:pt x="4633" y="37608"/>
                  </a:lnTo>
                  <a:lnTo>
                    <a:pt x="4877" y="36755"/>
                  </a:lnTo>
                  <a:lnTo>
                    <a:pt x="5121" y="35840"/>
                  </a:lnTo>
                  <a:lnTo>
                    <a:pt x="5304" y="34987"/>
                  </a:lnTo>
                  <a:lnTo>
                    <a:pt x="5426" y="33768"/>
                  </a:lnTo>
                  <a:lnTo>
                    <a:pt x="5609" y="32549"/>
                  </a:lnTo>
                  <a:lnTo>
                    <a:pt x="5852" y="31635"/>
                  </a:lnTo>
                  <a:lnTo>
                    <a:pt x="6096" y="30781"/>
                  </a:lnTo>
                  <a:lnTo>
                    <a:pt x="6462" y="29928"/>
                  </a:lnTo>
                  <a:lnTo>
                    <a:pt x="6828" y="29075"/>
                  </a:lnTo>
                  <a:lnTo>
                    <a:pt x="6950" y="28709"/>
                  </a:lnTo>
                  <a:lnTo>
                    <a:pt x="7132" y="28465"/>
                  </a:lnTo>
                  <a:lnTo>
                    <a:pt x="7376" y="28099"/>
                  </a:lnTo>
                  <a:lnTo>
                    <a:pt x="7559" y="27673"/>
                  </a:lnTo>
                  <a:lnTo>
                    <a:pt x="7681" y="27368"/>
                  </a:lnTo>
                  <a:lnTo>
                    <a:pt x="7681" y="27063"/>
                  </a:lnTo>
                  <a:lnTo>
                    <a:pt x="7742" y="26149"/>
                  </a:lnTo>
                  <a:lnTo>
                    <a:pt x="7803" y="25235"/>
                  </a:lnTo>
                  <a:lnTo>
                    <a:pt x="7925" y="24259"/>
                  </a:lnTo>
                  <a:lnTo>
                    <a:pt x="8169" y="22370"/>
                  </a:lnTo>
                  <a:lnTo>
                    <a:pt x="8351" y="21455"/>
                  </a:lnTo>
                  <a:lnTo>
                    <a:pt x="8412" y="21151"/>
                  </a:lnTo>
                  <a:lnTo>
                    <a:pt x="8412" y="20846"/>
                  </a:lnTo>
                  <a:lnTo>
                    <a:pt x="8351" y="19932"/>
                  </a:lnTo>
                  <a:lnTo>
                    <a:pt x="8351" y="19017"/>
                  </a:lnTo>
                  <a:lnTo>
                    <a:pt x="8412" y="18164"/>
                  </a:lnTo>
                  <a:lnTo>
                    <a:pt x="8534" y="17737"/>
                  </a:lnTo>
                  <a:lnTo>
                    <a:pt x="8656" y="17311"/>
                  </a:lnTo>
                  <a:lnTo>
                    <a:pt x="9022" y="16457"/>
                  </a:lnTo>
                  <a:lnTo>
                    <a:pt x="9510" y="15726"/>
                  </a:lnTo>
                  <a:lnTo>
                    <a:pt x="9753" y="15360"/>
                  </a:lnTo>
                  <a:lnTo>
                    <a:pt x="9997" y="15055"/>
                  </a:lnTo>
                  <a:lnTo>
                    <a:pt x="10302" y="14812"/>
                  </a:lnTo>
                  <a:lnTo>
                    <a:pt x="10668" y="14629"/>
                  </a:lnTo>
                  <a:lnTo>
                    <a:pt x="11094" y="14446"/>
                  </a:lnTo>
                  <a:lnTo>
                    <a:pt x="11521" y="14324"/>
                  </a:lnTo>
                  <a:lnTo>
                    <a:pt x="12374" y="14202"/>
                  </a:lnTo>
                  <a:lnTo>
                    <a:pt x="13411" y="14080"/>
                  </a:lnTo>
                  <a:lnTo>
                    <a:pt x="14447" y="14080"/>
                  </a:lnTo>
                  <a:lnTo>
                    <a:pt x="16519" y="14141"/>
                  </a:lnTo>
                  <a:lnTo>
                    <a:pt x="14691" y="13836"/>
                  </a:lnTo>
                  <a:lnTo>
                    <a:pt x="15727" y="13166"/>
                  </a:lnTo>
                  <a:lnTo>
                    <a:pt x="16336" y="12739"/>
                  </a:lnTo>
                  <a:lnTo>
                    <a:pt x="16641" y="12617"/>
                  </a:lnTo>
                  <a:lnTo>
                    <a:pt x="16885" y="12434"/>
                  </a:lnTo>
                  <a:lnTo>
                    <a:pt x="16946" y="12313"/>
                  </a:lnTo>
                  <a:lnTo>
                    <a:pt x="17007" y="12191"/>
                  </a:lnTo>
                  <a:lnTo>
                    <a:pt x="17190" y="10118"/>
                  </a:lnTo>
                  <a:lnTo>
                    <a:pt x="17738" y="10484"/>
                  </a:lnTo>
                  <a:lnTo>
                    <a:pt x="18348" y="10789"/>
                  </a:lnTo>
                  <a:lnTo>
                    <a:pt x="18896" y="11032"/>
                  </a:lnTo>
                  <a:lnTo>
                    <a:pt x="19201" y="11093"/>
                  </a:lnTo>
                  <a:lnTo>
                    <a:pt x="19506" y="11154"/>
                  </a:lnTo>
                  <a:lnTo>
                    <a:pt x="19811" y="11093"/>
                  </a:lnTo>
                  <a:lnTo>
                    <a:pt x="20115" y="11032"/>
                  </a:lnTo>
                  <a:lnTo>
                    <a:pt x="20664" y="10789"/>
                  </a:lnTo>
                  <a:lnTo>
                    <a:pt x="21274" y="10484"/>
                  </a:lnTo>
                  <a:lnTo>
                    <a:pt x="21883" y="10118"/>
                  </a:lnTo>
                  <a:close/>
                  <a:moveTo>
                    <a:pt x="19445" y="0"/>
                  </a:moveTo>
                  <a:lnTo>
                    <a:pt x="18957" y="61"/>
                  </a:lnTo>
                  <a:lnTo>
                    <a:pt x="18287" y="183"/>
                  </a:lnTo>
                  <a:lnTo>
                    <a:pt x="17677" y="366"/>
                  </a:lnTo>
                  <a:lnTo>
                    <a:pt x="17068" y="670"/>
                  </a:lnTo>
                  <a:lnTo>
                    <a:pt x="16824" y="853"/>
                  </a:lnTo>
                  <a:lnTo>
                    <a:pt x="16580" y="1097"/>
                  </a:lnTo>
                  <a:lnTo>
                    <a:pt x="16336" y="1402"/>
                  </a:lnTo>
                  <a:lnTo>
                    <a:pt x="16153" y="1646"/>
                  </a:lnTo>
                  <a:lnTo>
                    <a:pt x="15788" y="2316"/>
                  </a:lnTo>
                  <a:lnTo>
                    <a:pt x="15605" y="2987"/>
                  </a:lnTo>
                  <a:lnTo>
                    <a:pt x="15483" y="3657"/>
                  </a:lnTo>
                  <a:lnTo>
                    <a:pt x="15422" y="4389"/>
                  </a:lnTo>
                  <a:lnTo>
                    <a:pt x="15422" y="5059"/>
                  </a:lnTo>
                  <a:lnTo>
                    <a:pt x="15422" y="5730"/>
                  </a:lnTo>
                  <a:lnTo>
                    <a:pt x="15544" y="6400"/>
                  </a:lnTo>
                  <a:lnTo>
                    <a:pt x="15666" y="7132"/>
                  </a:lnTo>
                  <a:lnTo>
                    <a:pt x="15849" y="7802"/>
                  </a:lnTo>
                  <a:lnTo>
                    <a:pt x="16275" y="9082"/>
                  </a:lnTo>
                  <a:lnTo>
                    <a:pt x="16397" y="9387"/>
                  </a:lnTo>
                  <a:lnTo>
                    <a:pt x="16580" y="9631"/>
                  </a:lnTo>
                  <a:lnTo>
                    <a:pt x="16824" y="9874"/>
                  </a:lnTo>
                  <a:lnTo>
                    <a:pt x="16946" y="9996"/>
                  </a:lnTo>
                  <a:lnTo>
                    <a:pt x="16946" y="10179"/>
                  </a:lnTo>
                  <a:lnTo>
                    <a:pt x="16946" y="10362"/>
                  </a:lnTo>
                  <a:lnTo>
                    <a:pt x="16763" y="11886"/>
                  </a:lnTo>
                  <a:lnTo>
                    <a:pt x="16763" y="12069"/>
                  </a:lnTo>
                  <a:lnTo>
                    <a:pt x="16702" y="12252"/>
                  </a:lnTo>
                  <a:lnTo>
                    <a:pt x="16641" y="12313"/>
                  </a:lnTo>
                  <a:lnTo>
                    <a:pt x="16458" y="12373"/>
                  </a:lnTo>
                  <a:lnTo>
                    <a:pt x="16093" y="12617"/>
                  </a:lnTo>
                  <a:lnTo>
                    <a:pt x="15422" y="13044"/>
                  </a:lnTo>
                  <a:lnTo>
                    <a:pt x="14752" y="13471"/>
                  </a:lnTo>
                  <a:lnTo>
                    <a:pt x="14508" y="13653"/>
                  </a:lnTo>
                  <a:lnTo>
                    <a:pt x="14325" y="13775"/>
                  </a:lnTo>
                  <a:lnTo>
                    <a:pt x="13350" y="13775"/>
                  </a:lnTo>
                  <a:lnTo>
                    <a:pt x="12496" y="13836"/>
                  </a:lnTo>
                  <a:lnTo>
                    <a:pt x="11765" y="13958"/>
                  </a:lnTo>
                  <a:lnTo>
                    <a:pt x="11033" y="14141"/>
                  </a:lnTo>
                  <a:lnTo>
                    <a:pt x="10668" y="14263"/>
                  </a:lnTo>
                  <a:lnTo>
                    <a:pt x="10363" y="14385"/>
                  </a:lnTo>
                  <a:lnTo>
                    <a:pt x="9997" y="14629"/>
                  </a:lnTo>
                  <a:lnTo>
                    <a:pt x="9753" y="14812"/>
                  </a:lnTo>
                  <a:lnTo>
                    <a:pt x="9510" y="15116"/>
                  </a:lnTo>
                  <a:lnTo>
                    <a:pt x="9266" y="15421"/>
                  </a:lnTo>
                  <a:lnTo>
                    <a:pt x="8900" y="16031"/>
                  </a:lnTo>
                  <a:lnTo>
                    <a:pt x="8534" y="16701"/>
                  </a:lnTo>
                  <a:lnTo>
                    <a:pt x="8230" y="17372"/>
                  </a:lnTo>
                  <a:lnTo>
                    <a:pt x="8108" y="17737"/>
                  </a:lnTo>
                  <a:lnTo>
                    <a:pt x="8047" y="18103"/>
                  </a:lnTo>
                  <a:lnTo>
                    <a:pt x="7986" y="18895"/>
                  </a:lnTo>
                  <a:lnTo>
                    <a:pt x="7986" y="19688"/>
                  </a:lnTo>
                  <a:lnTo>
                    <a:pt x="8047" y="20480"/>
                  </a:lnTo>
                  <a:lnTo>
                    <a:pt x="8047" y="20846"/>
                  </a:lnTo>
                  <a:lnTo>
                    <a:pt x="8047" y="21212"/>
                  </a:lnTo>
                  <a:lnTo>
                    <a:pt x="7864" y="22004"/>
                  </a:lnTo>
                  <a:lnTo>
                    <a:pt x="7620" y="23589"/>
                  </a:lnTo>
                  <a:lnTo>
                    <a:pt x="7376" y="25174"/>
                  </a:lnTo>
                  <a:lnTo>
                    <a:pt x="7315" y="26758"/>
                  </a:lnTo>
                  <a:lnTo>
                    <a:pt x="7254" y="27124"/>
                  </a:lnTo>
                  <a:lnTo>
                    <a:pt x="7193" y="27490"/>
                  </a:lnTo>
                  <a:lnTo>
                    <a:pt x="7132" y="27856"/>
                  </a:lnTo>
                  <a:lnTo>
                    <a:pt x="6950" y="28160"/>
                  </a:lnTo>
                  <a:lnTo>
                    <a:pt x="6706" y="28526"/>
                  </a:lnTo>
                  <a:lnTo>
                    <a:pt x="6523" y="28892"/>
                  </a:lnTo>
                  <a:lnTo>
                    <a:pt x="5974" y="30172"/>
                  </a:lnTo>
                  <a:lnTo>
                    <a:pt x="5609" y="31452"/>
                  </a:lnTo>
                  <a:lnTo>
                    <a:pt x="5304" y="32732"/>
                  </a:lnTo>
                  <a:lnTo>
                    <a:pt x="5121" y="34073"/>
                  </a:lnTo>
                  <a:lnTo>
                    <a:pt x="4938" y="35536"/>
                  </a:lnTo>
                  <a:lnTo>
                    <a:pt x="4755" y="36267"/>
                  </a:lnTo>
                  <a:lnTo>
                    <a:pt x="4572" y="36998"/>
                  </a:lnTo>
                  <a:lnTo>
                    <a:pt x="4329" y="37669"/>
                  </a:lnTo>
                  <a:lnTo>
                    <a:pt x="4207" y="38035"/>
                  </a:lnTo>
                  <a:lnTo>
                    <a:pt x="4146" y="38218"/>
                  </a:lnTo>
                  <a:lnTo>
                    <a:pt x="4024" y="38400"/>
                  </a:lnTo>
                  <a:lnTo>
                    <a:pt x="3963" y="38461"/>
                  </a:lnTo>
                  <a:lnTo>
                    <a:pt x="3475" y="38461"/>
                  </a:lnTo>
                  <a:lnTo>
                    <a:pt x="3109" y="38583"/>
                  </a:lnTo>
                  <a:lnTo>
                    <a:pt x="2805" y="38766"/>
                  </a:lnTo>
                  <a:lnTo>
                    <a:pt x="2256" y="39315"/>
                  </a:lnTo>
                  <a:lnTo>
                    <a:pt x="1768" y="39863"/>
                  </a:lnTo>
                  <a:lnTo>
                    <a:pt x="1342" y="40412"/>
                  </a:lnTo>
                  <a:lnTo>
                    <a:pt x="854" y="41021"/>
                  </a:lnTo>
                  <a:lnTo>
                    <a:pt x="306" y="41387"/>
                  </a:lnTo>
                  <a:lnTo>
                    <a:pt x="123" y="41570"/>
                  </a:lnTo>
                  <a:lnTo>
                    <a:pt x="62" y="41692"/>
                  </a:lnTo>
                  <a:lnTo>
                    <a:pt x="1" y="41814"/>
                  </a:lnTo>
                  <a:lnTo>
                    <a:pt x="62" y="42058"/>
                  </a:lnTo>
                  <a:lnTo>
                    <a:pt x="245" y="42179"/>
                  </a:lnTo>
                  <a:lnTo>
                    <a:pt x="427" y="42240"/>
                  </a:lnTo>
                  <a:lnTo>
                    <a:pt x="610" y="42240"/>
                  </a:lnTo>
                  <a:lnTo>
                    <a:pt x="1098" y="42119"/>
                  </a:lnTo>
                  <a:lnTo>
                    <a:pt x="1525" y="41936"/>
                  </a:lnTo>
                  <a:lnTo>
                    <a:pt x="1768" y="41753"/>
                  </a:lnTo>
                  <a:lnTo>
                    <a:pt x="2012" y="41570"/>
                  </a:lnTo>
                  <a:lnTo>
                    <a:pt x="2195" y="41387"/>
                  </a:lnTo>
                  <a:lnTo>
                    <a:pt x="2317" y="41265"/>
                  </a:lnTo>
                  <a:lnTo>
                    <a:pt x="2439" y="41204"/>
                  </a:lnTo>
                  <a:lnTo>
                    <a:pt x="2439" y="41204"/>
                  </a:lnTo>
                  <a:lnTo>
                    <a:pt x="2317" y="41509"/>
                  </a:lnTo>
                  <a:lnTo>
                    <a:pt x="2256" y="41753"/>
                  </a:lnTo>
                  <a:lnTo>
                    <a:pt x="1951" y="42240"/>
                  </a:lnTo>
                  <a:lnTo>
                    <a:pt x="1281" y="43459"/>
                  </a:lnTo>
                  <a:lnTo>
                    <a:pt x="976" y="44008"/>
                  </a:lnTo>
                  <a:lnTo>
                    <a:pt x="854" y="44252"/>
                  </a:lnTo>
                  <a:lnTo>
                    <a:pt x="854" y="44435"/>
                  </a:lnTo>
                  <a:lnTo>
                    <a:pt x="915" y="44557"/>
                  </a:lnTo>
                  <a:lnTo>
                    <a:pt x="1037" y="44739"/>
                  </a:lnTo>
                  <a:lnTo>
                    <a:pt x="1159" y="44861"/>
                  </a:lnTo>
                  <a:lnTo>
                    <a:pt x="1342" y="44800"/>
                  </a:lnTo>
                  <a:lnTo>
                    <a:pt x="1525" y="44739"/>
                  </a:lnTo>
                  <a:lnTo>
                    <a:pt x="1829" y="44435"/>
                  </a:lnTo>
                  <a:lnTo>
                    <a:pt x="2073" y="44130"/>
                  </a:lnTo>
                  <a:lnTo>
                    <a:pt x="2561" y="43399"/>
                  </a:lnTo>
                  <a:lnTo>
                    <a:pt x="2805" y="43033"/>
                  </a:lnTo>
                  <a:lnTo>
                    <a:pt x="3048" y="42789"/>
                  </a:lnTo>
                  <a:lnTo>
                    <a:pt x="3048" y="42789"/>
                  </a:lnTo>
                  <a:lnTo>
                    <a:pt x="2988" y="43094"/>
                  </a:lnTo>
                  <a:lnTo>
                    <a:pt x="2927" y="43459"/>
                  </a:lnTo>
                  <a:lnTo>
                    <a:pt x="2622" y="44191"/>
                  </a:lnTo>
                  <a:lnTo>
                    <a:pt x="2378" y="44861"/>
                  </a:lnTo>
                  <a:lnTo>
                    <a:pt x="2256" y="45227"/>
                  </a:lnTo>
                  <a:lnTo>
                    <a:pt x="2256" y="45593"/>
                  </a:lnTo>
                  <a:lnTo>
                    <a:pt x="2378" y="45776"/>
                  </a:lnTo>
                  <a:lnTo>
                    <a:pt x="2500" y="45898"/>
                  </a:lnTo>
                  <a:lnTo>
                    <a:pt x="2683" y="45959"/>
                  </a:lnTo>
                  <a:lnTo>
                    <a:pt x="2866" y="45898"/>
                  </a:lnTo>
                  <a:lnTo>
                    <a:pt x="3048" y="45776"/>
                  </a:lnTo>
                  <a:lnTo>
                    <a:pt x="3170" y="45532"/>
                  </a:lnTo>
                  <a:lnTo>
                    <a:pt x="3353" y="45166"/>
                  </a:lnTo>
                  <a:lnTo>
                    <a:pt x="3719" y="44252"/>
                  </a:lnTo>
                  <a:lnTo>
                    <a:pt x="4085" y="43277"/>
                  </a:lnTo>
                  <a:lnTo>
                    <a:pt x="4024" y="44130"/>
                  </a:lnTo>
                  <a:lnTo>
                    <a:pt x="3963" y="44922"/>
                  </a:lnTo>
                  <a:lnTo>
                    <a:pt x="3963" y="45349"/>
                  </a:lnTo>
                  <a:lnTo>
                    <a:pt x="4024" y="45593"/>
                  </a:lnTo>
                  <a:lnTo>
                    <a:pt x="4146" y="45776"/>
                  </a:lnTo>
                  <a:lnTo>
                    <a:pt x="4268" y="45837"/>
                  </a:lnTo>
                  <a:lnTo>
                    <a:pt x="4450" y="45837"/>
                  </a:lnTo>
                  <a:lnTo>
                    <a:pt x="4633" y="45776"/>
                  </a:lnTo>
                  <a:lnTo>
                    <a:pt x="4755" y="45654"/>
                  </a:lnTo>
                  <a:lnTo>
                    <a:pt x="4816" y="45349"/>
                  </a:lnTo>
                  <a:lnTo>
                    <a:pt x="4877" y="45105"/>
                  </a:lnTo>
                  <a:lnTo>
                    <a:pt x="4938" y="44496"/>
                  </a:lnTo>
                  <a:lnTo>
                    <a:pt x="4999" y="43642"/>
                  </a:lnTo>
                  <a:lnTo>
                    <a:pt x="5060" y="43338"/>
                  </a:lnTo>
                  <a:lnTo>
                    <a:pt x="5060" y="43216"/>
                  </a:lnTo>
                  <a:lnTo>
                    <a:pt x="5182" y="43094"/>
                  </a:lnTo>
                  <a:lnTo>
                    <a:pt x="5243" y="43277"/>
                  </a:lnTo>
                  <a:lnTo>
                    <a:pt x="5243" y="43459"/>
                  </a:lnTo>
                  <a:lnTo>
                    <a:pt x="5182" y="43886"/>
                  </a:lnTo>
                  <a:lnTo>
                    <a:pt x="5121" y="44374"/>
                  </a:lnTo>
                  <a:lnTo>
                    <a:pt x="5121" y="44800"/>
                  </a:lnTo>
                  <a:lnTo>
                    <a:pt x="5182" y="45044"/>
                  </a:lnTo>
                  <a:lnTo>
                    <a:pt x="5365" y="45227"/>
                  </a:lnTo>
                  <a:lnTo>
                    <a:pt x="5426" y="45288"/>
                  </a:lnTo>
                  <a:lnTo>
                    <a:pt x="5609" y="45288"/>
                  </a:lnTo>
                  <a:lnTo>
                    <a:pt x="5730" y="45227"/>
                  </a:lnTo>
                  <a:lnTo>
                    <a:pt x="5852" y="45044"/>
                  </a:lnTo>
                  <a:lnTo>
                    <a:pt x="5913" y="44861"/>
                  </a:lnTo>
                  <a:lnTo>
                    <a:pt x="6035" y="44496"/>
                  </a:lnTo>
                  <a:lnTo>
                    <a:pt x="6035" y="43642"/>
                  </a:lnTo>
                  <a:lnTo>
                    <a:pt x="6157" y="42484"/>
                  </a:lnTo>
                  <a:lnTo>
                    <a:pt x="6218" y="42240"/>
                  </a:lnTo>
                  <a:lnTo>
                    <a:pt x="6340" y="41997"/>
                  </a:lnTo>
                  <a:lnTo>
                    <a:pt x="6645" y="41082"/>
                  </a:lnTo>
                  <a:lnTo>
                    <a:pt x="6767" y="40595"/>
                  </a:lnTo>
                  <a:lnTo>
                    <a:pt x="6828" y="40107"/>
                  </a:lnTo>
                  <a:lnTo>
                    <a:pt x="6767" y="39802"/>
                  </a:lnTo>
                  <a:lnTo>
                    <a:pt x="6706" y="39558"/>
                  </a:lnTo>
                  <a:lnTo>
                    <a:pt x="6767" y="39315"/>
                  </a:lnTo>
                  <a:lnTo>
                    <a:pt x="6889" y="39132"/>
                  </a:lnTo>
                  <a:lnTo>
                    <a:pt x="7376" y="37974"/>
                  </a:lnTo>
                  <a:lnTo>
                    <a:pt x="7925" y="36877"/>
                  </a:lnTo>
                  <a:lnTo>
                    <a:pt x="9266" y="34256"/>
                  </a:lnTo>
                  <a:lnTo>
                    <a:pt x="9875" y="32915"/>
                  </a:lnTo>
                  <a:lnTo>
                    <a:pt x="10363" y="31574"/>
                  </a:lnTo>
                  <a:lnTo>
                    <a:pt x="10607" y="30781"/>
                  </a:lnTo>
                  <a:lnTo>
                    <a:pt x="10729" y="30050"/>
                  </a:lnTo>
                  <a:lnTo>
                    <a:pt x="11094" y="28526"/>
                  </a:lnTo>
                  <a:lnTo>
                    <a:pt x="11521" y="27185"/>
                  </a:lnTo>
                  <a:lnTo>
                    <a:pt x="12009" y="25844"/>
                  </a:lnTo>
                  <a:lnTo>
                    <a:pt x="12374" y="27307"/>
                  </a:lnTo>
                  <a:lnTo>
                    <a:pt x="12557" y="27856"/>
                  </a:lnTo>
                  <a:lnTo>
                    <a:pt x="12679" y="28465"/>
                  </a:lnTo>
                  <a:lnTo>
                    <a:pt x="12679" y="29136"/>
                  </a:lnTo>
                  <a:lnTo>
                    <a:pt x="12679" y="29806"/>
                  </a:lnTo>
                  <a:lnTo>
                    <a:pt x="12618" y="31878"/>
                  </a:lnTo>
                  <a:lnTo>
                    <a:pt x="12618" y="32427"/>
                  </a:lnTo>
                  <a:lnTo>
                    <a:pt x="12618" y="33037"/>
                  </a:lnTo>
                  <a:lnTo>
                    <a:pt x="12679" y="33280"/>
                  </a:lnTo>
                  <a:lnTo>
                    <a:pt x="12801" y="33524"/>
                  </a:lnTo>
                  <a:lnTo>
                    <a:pt x="12801" y="33768"/>
                  </a:lnTo>
                  <a:lnTo>
                    <a:pt x="12801" y="34012"/>
                  </a:lnTo>
                  <a:lnTo>
                    <a:pt x="12679" y="34560"/>
                  </a:lnTo>
                  <a:lnTo>
                    <a:pt x="12313" y="36633"/>
                  </a:lnTo>
                  <a:lnTo>
                    <a:pt x="12192" y="37669"/>
                  </a:lnTo>
                  <a:lnTo>
                    <a:pt x="12131" y="38705"/>
                  </a:lnTo>
                  <a:lnTo>
                    <a:pt x="12070" y="40839"/>
                  </a:lnTo>
                  <a:lnTo>
                    <a:pt x="12131" y="42972"/>
                  </a:lnTo>
                  <a:lnTo>
                    <a:pt x="12252" y="45044"/>
                  </a:lnTo>
                  <a:lnTo>
                    <a:pt x="12435" y="47178"/>
                  </a:lnTo>
                  <a:lnTo>
                    <a:pt x="12740" y="49250"/>
                  </a:lnTo>
                  <a:lnTo>
                    <a:pt x="13106" y="51261"/>
                  </a:lnTo>
                  <a:lnTo>
                    <a:pt x="13593" y="53334"/>
                  </a:lnTo>
                  <a:lnTo>
                    <a:pt x="14081" y="55041"/>
                  </a:lnTo>
                  <a:lnTo>
                    <a:pt x="14264" y="55955"/>
                  </a:lnTo>
                  <a:lnTo>
                    <a:pt x="14325" y="56869"/>
                  </a:lnTo>
                  <a:lnTo>
                    <a:pt x="14264" y="57601"/>
                  </a:lnTo>
                  <a:lnTo>
                    <a:pt x="14203" y="58393"/>
                  </a:lnTo>
                  <a:lnTo>
                    <a:pt x="13837" y="59856"/>
                  </a:lnTo>
                  <a:lnTo>
                    <a:pt x="13654" y="60892"/>
                  </a:lnTo>
                  <a:lnTo>
                    <a:pt x="13532" y="61928"/>
                  </a:lnTo>
                  <a:lnTo>
                    <a:pt x="13472" y="62964"/>
                  </a:lnTo>
                  <a:lnTo>
                    <a:pt x="13532" y="64001"/>
                  </a:lnTo>
                  <a:lnTo>
                    <a:pt x="13715" y="65037"/>
                  </a:lnTo>
                  <a:lnTo>
                    <a:pt x="13898" y="66012"/>
                  </a:lnTo>
                  <a:lnTo>
                    <a:pt x="14508" y="67963"/>
                  </a:lnTo>
                  <a:lnTo>
                    <a:pt x="15605" y="71681"/>
                  </a:lnTo>
                  <a:lnTo>
                    <a:pt x="16032" y="73144"/>
                  </a:lnTo>
                  <a:lnTo>
                    <a:pt x="16458" y="74606"/>
                  </a:lnTo>
                  <a:lnTo>
                    <a:pt x="16580" y="75094"/>
                  </a:lnTo>
                  <a:lnTo>
                    <a:pt x="16641" y="75399"/>
                  </a:lnTo>
                  <a:lnTo>
                    <a:pt x="16641" y="75643"/>
                  </a:lnTo>
                  <a:lnTo>
                    <a:pt x="16519" y="76069"/>
                  </a:lnTo>
                  <a:lnTo>
                    <a:pt x="16336" y="76496"/>
                  </a:lnTo>
                  <a:lnTo>
                    <a:pt x="15849" y="77227"/>
                  </a:lnTo>
                  <a:lnTo>
                    <a:pt x="15422" y="77959"/>
                  </a:lnTo>
                  <a:lnTo>
                    <a:pt x="15117" y="78264"/>
                  </a:lnTo>
                  <a:lnTo>
                    <a:pt x="14813" y="78507"/>
                  </a:lnTo>
                  <a:lnTo>
                    <a:pt x="14569" y="78690"/>
                  </a:lnTo>
                  <a:lnTo>
                    <a:pt x="14386" y="78873"/>
                  </a:lnTo>
                  <a:lnTo>
                    <a:pt x="14386" y="79056"/>
                  </a:lnTo>
                  <a:lnTo>
                    <a:pt x="14447" y="79239"/>
                  </a:lnTo>
                  <a:lnTo>
                    <a:pt x="14569" y="79361"/>
                  </a:lnTo>
                  <a:lnTo>
                    <a:pt x="14752" y="79483"/>
                  </a:lnTo>
                  <a:lnTo>
                    <a:pt x="15117" y="79605"/>
                  </a:lnTo>
                  <a:lnTo>
                    <a:pt x="15483" y="79666"/>
                  </a:lnTo>
                  <a:lnTo>
                    <a:pt x="16032" y="79787"/>
                  </a:lnTo>
                  <a:lnTo>
                    <a:pt x="16580" y="79848"/>
                  </a:lnTo>
                  <a:lnTo>
                    <a:pt x="17007" y="79848"/>
                  </a:lnTo>
                  <a:lnTo>
                    <a:pt x="17434" y="79787"/>
                  </a:lnTo>
                  <a:lnTo>
                    <a:pt x="17555" y="79787"/>
                  </a:lnTo>
                  <a:lnTo>
                    <a:pt x="17677" y="79970"/>
                  </a:lnTo>
                  <a:lnTo>
                    <a:pt x="17921" y="80092"/>
                  </a:lnTo>
                  <a:lnTo>
                    <a:pt x="18165" y="80153"/>
                  </a:lnTo>
                  <a:lnTo>
                    <a:pt x="18592" y="80214"/>
                  </a:lnTo>
                  <a:lnTo>
                    <a:pt x="18957" y="80092"/>
                  </a:lnTo>
                  <a:lnTo>
                    <a:pt x="19140" y="80031"/>
                  </a:lnTo>
                  <a:lnTo>
                    <a:pt x="19323" y="79909"/>
                  </a:lnTo>
                  <a:lnTo>
                    <a:pt x="19445" y="79727"/>
                  </a:lnTo>
                  <a:lnTo>
                    <a:pt x="19506" y="79544"/>
                  </a:lnTo>
                  <a:lnTo>
                    <a:pt x="19689" y="79787"/>
                  </a:lnTo>
                  <a:lnTo>
                    <a:pt x="19872" y="80031"/>
                  </a:lnTo>
                  <a:lnTo>
                    <a:pt x="20115" y="80153"/>
                  </a:lnTo>
                  <a:lnTo>
                    <a:pt x="20420" y="80214"/>
                  </a:lnTo>
                  <a:lnTo>
                    <a:pt x="20725" y="80214"/>
                  </a:lnTo>
                  <a:lnTo>
                    <a:pt x="21091" y="80153"/>
                  </a:lnTo>
                  <a:lnTo>
                    <a:pt x="21335" y="79970"/>
                  </a:lnTo>
                  <a:lnTo>
                    <a:pt x="21456" y="79848"/>
                  </a:lnTo>
                  <a:lnTo>
                    <a:pt x="21517" y="79727"/>
                  </a:lnTo>
                  <a:lnTo>
                    <a:pt x="21700" y="79787"/>
                  </a:lnTo>
                  <a:lnTo>
                    <a:pt x="21944" y="79848"/>
                  </a:lnTo>
                  <a:lnTo>
                    <a:pt x="22371" y="79848"/>
                  </a:lnTo>
                  <a:lnTo>
                    <a:pt x="22858" y="79787"/>
                  </a:lnTo>
                  <a:lnTo>
                    <a:pt x="23285" y="79727"/>
                  </a:lnTo>
                  <a:lnTo>
                    <a:pt x="24138" y="79544"/>
                  </a:lnTo>
                  <a:lnTo>
                    <a:pt x="24260" y="79483"/>
                  </a:lnTo>
                  <a:lnTo>
                    <a:pt x="24443" y="79422"/>
                  </a:lnTo>
                  <a:lnTo>
                    <a:pt x="24565" y="79300"/>
                  </a:lnTo>
                  <a:lnTo>
                    <a:pt x="24687" y="79117"/>
                  </a:lnTo>
                  <a:lnTo>
                    <a:pt x="24687" y="78934"/>
                  </a:lnTo>
                  <a:lnTo>
                    <a:pt x="24626" y="78812"/>
                  </a:lnTo>
                  <a:lnTo>
                    <a:pt x="24382" y="78629"/>
                  </a:lnTo>
                  <a:lnTo>
                    <a:pt x="23895" y="78203"/>
                  </a:lnTo>
                  <a:lnTo>
                    <a:pt x="23590" y="77898"/>
                  </a:lnTo>
                  <a:lnTo>
                    <a:pt x="23346" y="77471"/>
                  </a:lnTo>
                  <a:lnTo>
                    <a:pt x="22858" y="76679"/>
                  </a:lnTo>
                  <a:lnTo>
                    <a:pt x="22554" y="76008"/>
                  </a:lnTo>
                  <a:lnTo>
                    <a:pt x="22432" y="75643"/>
                  </a:lnTo>
                  <a:lnTo>
                    <a:pt x="22432" y="75277"/>
                  </a:lnTo>
                  <a:lnTo>
                    <a:pt x="22554" y="74667"/>
                  </a:lnTo>
                  <a:lnTo>
                    <a:pt x="22736" y="74058"/>
                  </a:lnTo>
                  <a:lnTo>
                    <a:pt x="23468" y="71559"/>
                  </a:lnTo>
                  <a:lnTo>
                    <a:pt x="24565" y="67902"/>
                  </a:lnTo>
                  <a:lnTo>
                    <a:pt x="25114" y="65951"/>
                  </a:lnTo>
                  <a:lnTo>
                    <a:pt x="25357" y="64976"/>
                  </a:lnTo>
                  <a:lnTo>
                    <a:pt x="25540" y="63940"/>
                  </a:lnTo>
                  <a:lnTo>
                    <a:pt x="25601" y="62964"/>
                  </a:lnTo>
                  <a:lnTo>
                    <a:pt x="25540" y="61928"/>
                  </a:lnTo>
                  <a:lnTo>
                    <a:pt x="25418" y="60953"/>
                  </a:lnTo>
                  <a:lnTo>
                    <a:pt x="25175" y="59978"/>
                  </a:lnTo>
                  <a:lnTo>
                    <a:pt x="24870" y="58393"/>
                  </a:lnTo>
                  <a:lnTo>
                    <a:pt x="24748" y="57662"/>
                  </a:lnTo>
                  <a:lnTo>
                    <a:pt x="24748" y="56869"/>
                  </a:lnTo>
                  <a:lnTo>
                    <a:pt x="24809" y="56016"/>
                  </a:lnTo>
                  <a:lnTo>
                    <a:pt x="24931" y="55162"/>
                  </a:lnTo>
                  <a:lnTo>
                    <a:pt x="25357" y="53456"/>
                  </a:lnTo>
                  <a:lnTo>
                    <a:pt x="25845" y="51505"/>
                  </a:lnTo>
                  <a:lnTo>
                    <a:pt x="26272" y="49555"/>
                  </a:lnTo>
                  <a:lnTo>
                    <a:pt x="26516" y="47543"/>
                  </a:lnTo>
                  <a:lnTo>
                    <a:pt x="26759" y="45532"/>
                  </a:lnTo>
                  <a:lnTo>
                    <a:pt x="26881" y="43459"/>
                  </a:lnTo>
                  <a:lnTo>
                    <a:pt x="26942" y="41387"/>
                  </a:lnTo>
                  <a:lnTo>
                    <a:pt x="26942" y="39376"/>
                  </a:lnTo>
                  <a:lnTo>
                    <a:pt x="26881" y="38339"/>
                  </a:lnTo>
                  <a:lnTo>
                    <a:pt x="26820" y="37364"/>
                  </a:lnTo>
                  <a:lnTo>
                    <a:pt x="26455" y="35414"/>
                  </a:lnTo>
                  <a:lnTo>
                    <a:pt x="26272" y="34377"/>
                  </a:lnTo>
                  <a:lnTo>
                    <a:pt x="26150" y="33890"/>
                  </a:lnTo>
                  <a:lnTo>
                    <a:pt x="26089" y="33646"/>
                  </a:lnTo>
                  <a:lnTo>
                    <a:pt x="26150" y="33402"/>
                  </a:lnTo>
                  <a:lnTo>
                    <a:pt x="26211" y="32976"/>
                  </a:lnTo>
                  <a:lnTo>
                    <a:pt x="26211" y="32610"/>
                  </a:lnTo>
                  <a:lnTo>
                    <a:pt x="26150" y="31817"/>
                  </a:lnTo>
                  <a:lnTo>
                    <a:pt x="26150" y="28770"/>
                  </a:lnTo>
                  <a:lnTo>
                    <a:pt x="26211" y="28282"/>
                  </a:lnTo>
                  <a:lnTo>
                    <a:pt x="26333" y="27856"/>
                  </a:lnTo>
                  <a:lnTo>
                    <a:pt x="26881" y="26027"/>
                  </a:lnTo>
                  <a:lnTo>
                    <a:pt x="27003" y="25661"/>
                  </a:lnTo>
                  <a:lnTo>
                    <a:pt x="27369" y="26758"/>
                  </a:lnTo>
                  <a:lnTo>
                    <a:pt x="27735" y="27856"/>
                  </a:lnTo>
                  <a:lnTo>
                    <a:pt x="27918" y="28526"/>
                  </a:lnTo>
                  <a:lnTo>
                    <a:pt x="28100" y="29196"/>
                  </a:lnTo>
                  <a:lnTo>
                    <a:pt x="28405" y="30598"/>
                  </a:lnTo>
                  <a:lnTo>
                    <a:pt x="28588" y="31269"/>
                  </a:lnTo>
                  <a:lnTo>
                    <a:pt x="28832" y="32000"/>
                  </a:lnTo>
                  <a:lnTo>
                    <a:pt x="29380" y="33341"/>
                  </a:lnTo>
                  <a:lnTo>
                    <a:pt x="29990" y="34682"/>
                  </a:lnTo>
                  <a:lnTo>
                    <a:pt x="30660" y="36023"/>
                  </a:lnTo>
                  <a:lnTo>
                    <a:pt x="31270" y="37242"/>
                  </a:lnTo>
                  <a:lnTo>
                    <a:pt x="31879" y="38522"/>
                  </a:lnTo>
                  <a:lnTo>
                    <a:pt x="32123" y="39010"/>
                  </a:lnTo>
                  <a:lnTo>
                    <a:pt x="32306" y="39498"/>
                  </a:lnTo>
                  <a:lnTo>
                    <a:pt x="32306" y="39680"/>
                  </a:lnTo>
                  <a:lnTo>
                    <a:pt x="32245" y="39924"/>
                  </a:lnTo>
                  <a:lnTo>
                    <a:pt x="32245" y="40168"/>
                  </a:lnTo>
                  <a:lnTo>
                    <a:pt x="32245" y="40473"/>
                  </a:lnTo>
                  <a:lnTo>
                    <a:pt x="32367" y="40899"/>
                  </a:lnTo>
                  <a:lnTo>
                    <a:pt x="32489" y="41387"/>
                  </a:lnTo>
                  <a:lnTo>
                    <a:pt x="32794" y="42240"/>
                  </a:lnTo>
                  <a:lnTo>
                    <a:pt x="32855" y="42606"/>
                  </a:lnTo>
                  <a:lnTo>
                    <a:pt x="32916" y="42972"/>
                  </a:lnTo>
                  <a:lnTo>
                    <a:pt x="32977" y="44069"/>
                  </a:lnTo>
                  <a:lnTo>
                    <a:pt x="33038" y="44496"/>
                  </a:lnTo>
                  <a:lnTo>
                    <a:pt x="33160" y="44922"/>
                  </a:lnTo>
                  <a:lnTo>
                    <a:pt x="33281" y="45166"/>
                  </a:lnTo>
                  <a:lnTo>
                    <a:pt x="33464" y="45288"/>
                  </a:lnTo>
                  <a:lnTo>
                    <a:pt x="33647" y="45288"/>
                  </a:lnTo>
                  <a:lnTo>
                    <a:pt x="33769" y="45166"/>
                  </a:lnTo>
                  <a:lnTo>
                    <a:pt x="33830" y="45044"/>
                  </a:lnTo>
                  <a:lnTo>
                    <a:pt x="33891" y="44800"/>
                  </a:lnTo>
                  <a:lnTo>
                    <a:pt x="33952" y="44557"/>
                  </a:lnTo>
                  <a:lnTo>
                    <a:pt x="33891" y="44008"/>
                  </a:lnTo>
                  <a:lnTo>
                    <a:pt x="33830" y="43520"/>
                  </a:lnTo>
                  <a:lnTo>
                    <a:pt x="33830" y="43277"/>
                  </a:lnTo>
                  <a:lnTo>
                    <a:pt x="33830" y="43216"/>
                  </a:lnTo>
                  <a:lnTo>
                    <a:pt x="33891" y="43094"/>
                  </a:lnTo>
                  <a:lnTo>
                    <a:pt x="33952" y="43216"/>
                  </a:lnTo>
                  <a:lnTo>
                    <a:pt x="34013" y="43338"/>
                  </a:lnTo>
                  <a:lnTo>
                    <a:pt x="34013" y="43642"/>
                  </a:lnTo>
                  <a:lnTo>
                    <a:pt x="34135" y="44496"/>
                  </a:lnTo>
                  <a:lnTo>
                    <a:pt x="34135" y="45105"/>
                  </a:lnTo>
                  <a:lnTo>
                    <a:pt x="34196" y="45349"/>
                  </a:lnTo>
                  <a:lnTo>
                    <a:pt x="34318" y="45654"/>
                  </a:lnTo>
                  <a:lnTo>
                    <a:pt x="34440" y="45776"/>
                  </a:lnTo>
                  <a:lnTo>
                    <a:pt x="34561" y="45837"/>
                  </a:lnTo>
                  <a:lnTo>
                    <a:pt x="34744" y="45837"/>
                  </a:lnTo>
                  <a:lnTo>
                    <a:pt x="34866" y="45776"/>
                  </a:lnTo>
                  <a:lnTo>
                    <a:pt x="34988" y="45593"/>
                  </a:lnTo>
                  <a:lnTo>
                    <a:pt x="35049" y="45410"/>
                  </a:lnTo>
                  <a:lnTo>
                    <a:pt x="35049" y="44922"/>
                  </a:lnTo>
                  <a:lnTo>
                    <a:pt x="34988" y="44130"/>
                  </a:lnTo>
                  <a:lnTo>
                    <a:pt x="34988" y="43703"/>
                  </a:lnTo>
                  <a:lnTo>
                    <a:pt x="34988" y="43277"/>
                  </a:lnTo>
                  <a:lnTo>
                    <a:pt x="35354" y="44252"/>
                  </a:lnTo>
                  <a:lnTo>
                    <a:pt x="35659" y="45166"/>
                  </a:lnTo>
                  <a:lnTo>
                    <a:pt x="35902" y="45593"/>
                  </a:lnTo>
                  <a:lnTo>
                    <a:pt x="36024" y="45776"/>
                  </a:lnTo>
                  <a:lnTo>
                    <a:pt x="36207" y="45898"/>
                  </a:lnTo>
                  <a:lnTo>
                    <a:pt x="36390" y="45959"/>
                  </a:lnTo>
                  <a:lnTo>
                    <a:pt x="36573" y="45898"/>
                  </a:lnTo>
                  <a:lnTo>
                    <a:pt x="36695" y="45776"/>
                  </a:lnTo>
                  <a:lnTo>
                    <a:pt x="36756" y="45593"/>
                  </a:lnTo>
                  <a:lnTo>
                    <a:pt x="36756" y="45227"/>
                  </a:lnTo>
                  <a:lnTo>
                    <a:pt x="36695" y="44861"/>
                  </a:lnTo>
                  <a:lnTo>
                    <a:pt x="36390" y="44191"/>
                  </a:lnTo>
                  <a:lnTo>
                    <a:pt x="36146" y="43459"/>
                  </a:lnTo>
                  <a:lnTo>
                    <a:pt x="36024" y="43094"/>
                  </a:lnTo>
                  <a:lnTo>
                    <a:pt x="35963" y="42789"/>
                  </a:lnTo>
                  <a:lnTo>
                    <a:pt x="35963" y="42789"/>
                  </a:lnTo>
                  <a:lnTo>
                    <a:pt x="36207" y="43033"/>
                  </a:lnTo>
                  <a:lnTo>
                    <a:pt x="36451" y="43338"/>
                  </a:lnTo>
                  <a:lnTo>
                    <a:pt x="36878" y="43947"/>
                  </a:lnTo>
                  <a:lnTo>
                    <a:pt x="37061" y="44252"/>
                  </a:lnTo>
                  <a:lnTo>
                    <a:pt x="37304" y="44557"/>
                  </a:lnTo>
                  <a:lnTo>
                    <a:pt x="37487" y="44739"/>
                  </a:lnTo>
                  <a:lnTo>
                    <a:pt x="37670" y="44800"/>
                  </a:lnTo>
                  <a:lnTo>
                    <a:pt x="37853" y="44800"/>
                  </a:lnTo>
                  <a:lnTo>
                    <a:pt x="37975" y="44739"/>
                  </a:lnTo>
                  <a:lnTo>
                    <a:pt x="38097" y="44618"/>
                  </a:lnTo>
                  <a:lnTo>
                    <a:pt x="38158" y="44496"/>
                  </a:lnTo>
                  <a:lnTo>
                    <a:pt x="38158" y="44313"/>
                  </a:lnTo>
                  <a:lnTo>
                    <a:pt x="38097" y="44130"/>
                  </a:lnTo>
                  <a:lnTo>
                    <a:pt x="37975" y="43825"/>
                  </a:lnTo>
                  <a:lnTo>
                    <a:pt x="37792" y="43581"/>
                  </a:lnTo>
                  <a:lnTo>
                    <a:pt x="37182" y="42423"/>
                  </a:lnTo>
                  <a:lnTo>
                    <a:pt x="36878" y="41814"/>
                  </a:lnTo>
                  <a:lnTo>
                    <a:pt x="36695" y="41509"/>
                  </a:lnTo>
                  <a:lnTo>
                    <a:pt x="36634" y="41204"/>
                  </a:lnTo>
                  <a:lnTo>
                    <a:pt x="36817" y="41326"/>
                  </a:lnTo>
                  <a:lnTo>
                    <a:pt x="37000" y="41509"/>
                  </a:lnTo>
                  <a:lnTo>
                    <a:pt x="37182" y="41692"/>
                  </a:lnTo>
                  <a:lnTo>
                    <a:pt x="37365" y="41875"/>
                  </a:lnTo>
                  <a:lnTo>
                    <a:pt x="37792" y="42119"/>
                  </a:lnTo>
                  <a:lnTo>
                    <a:pt x="38219" y="42179"/>
                  </a:lnTo>
                  <a:lnTo>
                    <a:pt x="38584" y="42240"/>
                  </a:lnTo>
                  <a:lnTo>
                    <a:pt x="38706" y="42179"/>
                  </a:lnTo>
                  <a:lnTo>
                    <a:pt x="38889" y="42119"/>
                  </a:lnTo>
                  <a:lnTo>
                    <a:pt x="38950" y="41997"/>
                  </a:lnTo>
                  <a:lnTo>
                    <a:pt x="39011" y="41936"/>
                  </a:lnTo>
                  <a:lnTo>
                    <a:pt x="39011" y="41753"/>
                  </a:lnTo>
                  <a:lnTo>
                    <a:pt x="38889" y="41570"/>
                  </a:lnTo>
                  <a:lnTo>
                    <a:pt x="38706" y="41387"/>
                  </a:lnTo>
                  <a:lnTo>
                    <a:pt x="38402" y="41204"/>
                  </a:lnTo>
                  <a:lnTo>
                    <a:pt x="38158" y="40960"/>
                  </a:lnTo>
                  <a:lnTo>
                    <a:pt x="37609" y="40412"/>
                  </a:lnTo>
                  <a:lnTo>
                    <a:pt x="37182" y="39802"/>
                  </a:lnTo>
                  <a:lnTo>
                    <a:pt x="36695" y="39254"/>
                  </a:lnTo>
                  <a:lnTo>
                    <a:pt x="36451" y="39010"/>
                  </a:lnTo>
                  <a:lnTo>
                    <a:pt x="36207" y="38766"/>
                  </a:lnTo>
                  <a:lnTo>
                    <a:pt x="35902" y="38583"/>
                  </a:lnTo>
                  <a:lnTo>
                    <a:pt x="35598" y="38461"/>
                  </a:lnTo>
                  <a:lnTo>
                    <a:pt x="35110" y="38461"/>
                  </a:lnTo>
                  <a:lnTo>
                    <a:pt x="34988" y="38400"/>
                  </a:lnTo>
                  <a:lnTo>
                    <a:pt x="34927" y="38218"/>
                  </a:lnTo>
                  <a:lnTo>
                    <a:pt x="34866" y="38096"/>
                  </a:lnTo>
                  <a:lnTo>
                    <a:pt x="34683" y="37669"/>
                  </a:lnTo>
                  <a:lnTo>
                    <a:pt x="34440" y="36938"/>
                  </a:lnTo>
                  <a:lnTo>
                    <a:pt x="34257" y="36145"/>
                  </a:lnTo>
                  <a:lnTo>
                    <a:pt x="34074" y="35414"/>
                  </a:lnTo>
                  <a:lnTo>
                    <a:pt x="33952" y="34621"/>
                  </a:lnTo>
                  <a:lnTo>
                    <a:pt x="33891" y="33646"/>
                  </a:lnTo>
                  <a:lnTo>
                    <a:pt x="33769" y="32732"/>
                  </a:lnTo>
                  <a:lnTo>
                    <a:pt x="33586" y="31939"/>
                  </a:lnTo>
                  <a:lnTo>
                    <a:pt x="33342" y="31147"/>
                  </a:lnTo>
                  <a:lnTo>
                    <a:pt x="33099" y="30355"/>
                  </a:lnTo>
                  <a:lnTo>
                    <a:pt x="32794" y="29562"/>
                  </a:lnTo>
                  <a:lnTo>
                    <a:pt x="32550" y="28953"/>
                  </a:lnTo>
                  <a:lnTo>
                    <a:pt x="32428" y="28648"/>
                  </a:lnTo>
                  <a:lnTo>
                    <a:pt x="32245" y="28343"/>
                  </a:lnTo>
                  <a:lnTo>
                    <a:pt x="32001" y="27916"/>
                  </a:lnTo>
                  <a:lnTo>
                    <a:pt x="31879" y="27734"/>
                  </a:lnTo>
                  <a:lnTo>
                    <a:pt x="31819" y="27490"/>
                  </a:lnTo>
                  <a:lnTo>
                    <a:pt x="31758" y="27124"/>
                  </a:lnTo>
                  <a:lnTo>
                    <a:pt x="31697" y="26697"/>
                  </a:lnTo>
                  <a:lnTo>
                    <a:pt x="31697" y="25905"/>
                  </a:lnTo>
                  <a:lnTo>
                    <a:pt x="31514" y="24320"/>
                  </a:lnTo>
                  <a:lnTo>
                    <a:pt x="31270" y="22735"/>
                  </a:lnTo>
                  <a:lnTo>
                    <a:pt x="30965" y="21212"/>
                  </a:lnTo>
                  <a:lnTo>
                    <a:pt x="30965" y="20846"/>
                  </a:lnTo>
                  <a:lnTo>
                    <a:pt x="31026" y="20480"/>
                  </a:lnTo>
                  <a:lnTo>
                    <a:pt x="31026" y="19688"/>
                  </a:lnTo>
                  <a:lnTo>
                    <a:pt x="31026" y="18834"/>
                  </a:lnTo>
                  <a:lnTo>
                    <a:pt x="30965" y="18042"/>
                  </a:lnTo>
                  <a:lnTo>
                    <a:pt x="30904" y="17676"/>
                  </a:lnTo>
                  <a:lnTo>
                    <a:pt x="30782" y="17311"/>
                  </a:lnTo>
                  <a:lnTo>
                    <a:pt x="30478" y="16640"/>
                  </a:lnTo>
                  <a:lnTo>
                    <a:pt x="30112" y="16031"/>
                  </a:lnTo>
                  <a:lnTo>
                    <a:pt x="29746" y="15421"/>
                  </a:lnTo>
                  <a:lnTo>
                    <a:pt x="29502" y="15116"/>
                  </a:lnTo>
                  <a:lnTo>
                    <a:pt x="29258" y="14812"/>
                  </a:lnTo>
                  <a:lnTo>
                    <a:pt x="28954" y="14629"/>
                  </a:lnTo>
                  <a:lnTo>
                    <a:pt x="28649" y="14446"/>
                  </a:lnTo>
                  <a:lnTo>
                    <a:pt x="27978" y="14141"/>
                  </a:lnTo>
                  <a:lnTo>
                    <a:pt x="27247" y="13958"/>
                  </a:lnTo>
                  <a:lnTo>
                    <a:pt x="26455" y="13836"/>
                  </a:lnTo>
                  <a:lnTo>
                    <a:pt x="25662" y="13775"/>
                  </a:lnTo>
                  <a:lnTo>
                    <a:pt x="24748" y="13775"/>
                  </a:lnTo>
                  <a:lnTo>
                    <a:pt x="24565" y="13653"/>
                  </a:lnTo>
                  <a:lnTo>
                    <a:pt x="24260" y="13471"/>
                  </a:lnTo>
                  <a:lnTo>
                    <a:pt x="22919" y="12617"/>
                  </a:lnTo>
                  <a:lnTo>
                    <a:pt x="22554" y="12373"/>
                  </a:lnTo>
                  <a:lnTo>
                    <a:pt x="22432" y="12313"/>
                  </a:lnTo>
                  <a:lnTo>
                    <a:pt x="22310" y="12252"/>
                  </a:lnTo>
                  <a:lnTo>
                    <a:pt x="22310" y="12130"/>
                  </a:lnTo>
                  <a:lnTo>
                    <a:pt x="22127" y="10728"/>
                  </a:lnTo>
                  <a:lnTo>
                    <a:pt x="22066" y="10118"/>
                  </a:lnTo>
                  <a:lnTo>
                    <a:pt x="22066" y="9996"/>
                  </a:lnTo>
                  <a:lnTo>
                    <a:pt x="22188" y="9874"/>
                  </a:lnTo>
                  <a:lnTo>
                    <a:pt x="22493" y="9631"/>
                  </a:lnTo>
                  <a:lnTo>
                    <a:pt x="22615" y="9448"/>
                  </a:lnTo>
                  <a:lnTo>
                    <a:pt x="22676" y="9204"/>
                  </a:lnTo>
                  <a:lnTo>
                    <a:pt x="22858" y="8777"/>
                  </a:lnTo>
                  <a:lnTo>
                    <a:pt x="23224" y="7497"/>
                  </a:lnTo>
                  <a:lnTo>
                    <a:pt x="23407" y="6766"/>
                  </a:lnTo>
                  <a:lnTo>
                    <a:pt x="23529" y="6034"/>
                  </a:lnTo>
                  <a:lnTo>
                    <a:pt x="23651" y="5303"/>
                  </a:lnTo>
                  <a:lnTo>
                    <a:pt x="23651" y="4511"/>
                  </a:lnTo>
                  <a:lnTo>
                    <a:pt x="23590" y="3779"/>
                  </a:lnTo>
                  <a:lnTo>
                    <a:pt x="23468" y="3048"/>
                  </a:lnTo>
                  <a:lnTo>
                    <a:pt x="23285" y="2316"/>
                  </a:lnTo>
                  <a:lnTo>
                    <a:pt x="22919" y="1646"/>
                  </a:lnTo>
                  <a:lnTo>
                    <a:pt x="22493" y="1158"/>
                  </a:lnTo>
                  <a:lnTo>
                    <a:pt x="22005" y="731"/>
                  </a:lnTo>
                  <a:lnTo>
                    <a:pt x="21456" y="366"/>
                  </a:lnTo>
                  <a:lnTo>
                    <a:pt x="20786" y="122"/>
                  </a:lnTo>
                  <a:lnTo>
                    <a:pt x="19994" y="61"/>
                  </a:lnTo>
                  <a:lnTo>
                    <a:pt x="19445" y="0"/>
                  </a:lnTo>
                  <a:close/>
                </a:path>
              </a:pathLst>
            </a:custGeom>
            <a:solidFill>
              <a:srgbClr val="0A95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0" name="Google Shape;91;p14"/>
          <p:cNvSpPr txBox="1">
            <a:spLocks/>
          </p:cNvSpPr>
          <p:nvPr/>
        </p:nvSpPr>
        <p:spPr>
          <a:xfrm>
            <a:off x="386978" y="1210951"/>
            <a:ext cx="2378092" cy="80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b="1" dirty="0">
                <a:solidFill>
                  <a:srgbClr val="0DB7C4"/>
                </a:solidFill>
              </a:rPr>
              <a:t>CUERPO</a:t>
            </a:r>
            <a:r>
              <a:rPr lang="es-MX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b="1" dirty="0">
                <a:solidFill>
                  <a:srgbClr val="0DB7C4"/>
                </a:solidFill>
              </a:rPr>
              <a:t>FÍSICO</a:t>
            </a:r>
          </a:p>
          <a:p>
            <a:pPr marL="101597" indent="0" algn="ctr">
              <a:buNone/>
            </a:pPr>
            <a:r>
              <a:rPr lang="es-MX" i="1" dirty="0"/>
              <a:t>De Materia.</a:t>
            </a:r>
          </a:p>
          <a:p>
            <a:pPr marL="101597" indent="0" algn="ctr">
              <a:buNone/>
            </a:pPr>
            <a:endParaRPr lang="es-MX" dirty="0"/>
          </a:p>
          <a:p>
            <a:pPr marL="101597" indent="0" algn="ctr">
              <a:buNone/>
            </a:pPr>
            <a:r>
              <a:rPr lang="es-MX" dirty="0"/>
              <a:t> </a:t>
            </a:r>
            <a:endParaRPr lang="es-MX" b="1" dirty="0">
              <a:solidFill>
                <a:srgbClr val="00B0F0"/>
              </a:solidFill>
            </a:endParaRPr>
          </a:p>
        </p:txBody>
      </p:sp>
      <p:sp>
        <p:nvSpPr>
          <p:cNvPr id="21" name="Google Shape;91;p14"/>
          <p:cNvSpPr txBox="1">
            <a:spLocks/>
          </p:cNvSpPr>
          <p:nvPr/>
        </p:nvSpPr>
        <p:spPr>
          <a:xfrm>
            <a:off x="447351" y="5925119"/>
            <a:ext cx="2378092" cy="48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i="1" dirty="0"/>
              <a:t>Máquina Humana.</a:t>
            </a:r>
          </a:p>
          <a:p>
            <a:pPr marL="101597" indent="0" algn="ctr">
              <a:buNone/>
            </a:pPr>
            <a:endParaRPr lang="es-MX" dirty="0"/>
          </a:p>
          <a:p>
            <a:pPr marL="101597" indent="0" algn="ctr">
              <a:buNone/>
            </a:pPr>
            <a:r>
              <a:rPr lang="es-MX" dirty="0"/>
              <a:t> </a:t>
            </a:r>
            <a:endParaRPr lang="es-MX" b="1" dirty="0">
              <a:solidFill>
                <a:srgbClr val="00B0F0"/>
              </a:solidFill>
            </a:endParaRPr>
          </a:p>
        </p:txBody>
      </p:sp>
      <p:sp>
        <p:nvSpPr>
          <p:cNvPr id="22" name="Google Shape;91;p14"/>
          <p:cNvSpPr txBox="1">
            <a:spLocks/>
          </p:cNvSpPr>
          <p:nvPr/>
        </p:nvSpPr>
        <p:spPr>
          <a:xfrm>
            <a:off x="2905704" y="1582466"/>
            <a:ext cx="2378092" cy="80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b="1" dirty="0">
                <a:solidFill>
                  <a:srgbClr val="0DB7C4"/>
                </a:solidFill>
              </a:rPr>
              <a:t>ALMA o MENTE</a:t>
            </a:r>
          </a:p>
          <a:p>
            <a:pPr marL="101597" indent="0" algn="ctr">
              <a:buNone/>
            </a:pPr>
            <a:r>
              <a:rPr lang="es-MX" i="1" dirty="0"/>
              <a:t>De Energía.</a:t>
            </a:r>
          </a:p>
          <a:p>
            <a:pPr marL="101597" indent="0" algn="ctr">
              <a:buNone/>
            </a:pPr>
            <a:endParaRPr lang="es-MX" dirty="0"/>
          </a:p>
          <a:p>
            <a:pPr marL="101597" indent="0" algn="ctr">
              <a:buNone/>
            </a:pPr>
            <a:r>
              <a:rPr lang="es-MX" dirty="0"/>
              <a:t> </a:t>
            </a:r>
            <a:endParaRPr lang="es-MX" b="1" dirty="0">
              <a:solidFill>
                <a:srgbClr val="00B0F0"/>
              </a:solidFill>
            </a:endParaRPr>
          </a:p>
        </p:txBody>
      </p:sp>
      <p:sp>
        <p:nvSpPr>
          <p:cNvPr id="23" name="Google Shape;91;p14"/>
          <p:cNvSpPr txBox="1">
            <a:spLocks/>
          </p:cNvSpPr>
          <p:nvPr/>
        </p:nvSpPr>
        <p:spPr>
          <a:xfrm>
            <a:off x="2979558" y="6156696"/>
            <a:ext cx="2378092" cy="48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i="1" dirty="0"/>
              <a:t>Psiquis Múltiple.</a:t>
            </a:r>
          </a:p>
          <a:p>
            <a:pPr marL="101597" indent="0" algn="ctr">
              <a:buNone/>
            </a:pPr>
            <a:endParaRPr lang="es-MX" dirty="0"/>
          </a:p>
          <a:p>
            <a:pPr marL="101597" indent="0" algn="ctr">
              <a:buNone/>
            </a:pPr>
            <a:r>
              <a:rPr lang="es-MX" dirty="0"/>
              <a:t> </a:t>
            </a:r>
            <a:endParaRPr lang="es-MX" b="1" dirty="0">
              <a:solidFill>
                <a:srgbClr val="00B0F0"/>
              </a:solidFill>
            </a:endParaRPr>
          </a:p>
        </p:txBody>
      </p:sp>
      <p:sp>
        <p:nvSpPr>
          <p:cNvPr id="25" name="Google Shape;91;p14"/>
          <p:cNvSpPr txBox="1">
            <a:spLocks/>
          </p:cNvSpPr>
          <p:nvPr/>
        </p:nvSpPr>
        <p:spPr>
          <a:xfrm>
            <a:off x="5520714" y="1302161"/>
            <a:ext cx="2624017" cy="80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b="1" dirty="0">
                <a:solidFill>
                  <a:srgbClr val="0DB7C4"/>
                </a:solidFill>
              </a:rPr>
              <a:t>ESPÍRITU O CONCIENCIA</a:t>
            </a:r>
          </a:p>
          <a:p>
            <a:pPr marL="101597" indent="0" algn="ctr">
              <a:buNone/>
            </a:pPr>
            <a:r>
              <a:rPr lang="es-MX" i="1" dirty="0"/>
              <a:t>De Luz.</a:t>
            </a:r>
          </a:p>
          <a:p>
            <a:pPr marL="101597" indent="0" algn="ctr">
              <a:buNone/>
            </a:pPr>
            <a:endParaRPr lang="es-MX" dirty="0"/>
          </a:p>
          <a:p>
            <a:pPr marL="101597" indent="0" algn="ctr">
              <a:buNone/>
            </a:pPr>
            <a:r>
              <a:rPr lang="es-MX" dirty="0"/>
              <a:t> </a:t>
            </a:r>
            <a:endParaRPr lang="es-MX" b="1" dirty="0">
              <a:solidFill>
                <a:srgbClr val="00B0F0"/>
              </a:solidFill>
            </a:endParaRPr>
          </a:p>
        </p:txBody>
      </p:sp>
      <p:sp>
        <p:nvSpPr>
          <p:cNvPr id="26" name="Google Shape;91;p14"/>
          <p:cNvSpPr txBox="1">
            <a:spLocks/>
          </p:cNvSpPr>
          <p:nvPr/>
        </p:nvSpPr>
        <p:spPr>
          <a:xfrm>
            <a:off x="5790556" y="5823364"/>
            <a:ext cx="2843119" cy="91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i="1" dirty="0"/>
              <a:t>Lo Real.</a:t>
            </a:r>
          </a:p>
          <a:p>
            <a:pPr marL="101597" indent="0" algn="ctr">
              <a:buNone/>
            </a:pPr>
            <a:r>
              <a:rPr lang="es-MX" i="1" dirty="0"/>
              <a:t>Verdadero y Eterno</a:t>
            </a:r>
          </a:p>
          <a:p>
            <a:pPr marL="101597" indent="0" algn="ctr">
              <a:buNone/>
            </a:pPr>
            <a:endParaRPr lang="es-MX" dirty="0"/>
          </a:p>
          <a:p>
            <a:pPr marL="101597" indent="0" algn="ctr">
              <a:buNone/>
            </a:pPr>
            <a:r>
              <a:rPr lang="es-MX" dirty="0"/>
              <a:t> </a:t>
            </a:r>
            <a:endParaRPr lang="es-MX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5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 build="p"/>
      <p:bldP spid="7" grpId="0"/>
      <p:bldP spid="8" grpId="0"/>
      <p:bldP spid="9" grpId="0"/>
      <p:bldP spid="20" grpId="0"/>
      <p:bldP spid="21" grpId="0"/>
      <p:bldP spid="22" grpId="0"/>
      <p:bldP spid="23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6330111" y="2082178"/>
            <a:ext cx="4069285" cy="11102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867" dirty="0"/>
              <a:t>Materia</a:t>
            </a:r>
            <a:endParaRPr sz="5867" dirty="0"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6330111" y="3206331"/>
            <a:ext cx="4199340" cy="12963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 indent="0" algn="just">
              <a:buNone/>
            </a:pPr>
            <a:r>
              <a:rPr lang="es-MX" dirty="0" smtClean="0"/>
              <a:t>Nuestro </a:t>
            </a:r>
            <a:r>
              <a:rPr lang="es-MX" dirty="0"/>
              <a:t>Cuerpo Físico o máquina humana. </a:t>
            </a:r>
            <a:endParaRPr lang="es-MX" b="1" dirty="0">
              <a:solidFill>
                <a:srgbClr val="00B0F0"/>
              </a:solidFill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sp>
        <p:nvSpPr>
          <p:cNvPr id="10" name="Google Shape;91;p14"/>
          <p:cNvSpPr txBox="1">
            <a:spLocks/>
          </p:cNvSpPr>
          <p:nvPr/>
        </p:nvSpPr>
        <p:spPr>
          <a:xfrm>
            <a:off x="6330111" y="908404"/>
            <a:ext cx="1619171" cy="12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bg2"/>
                </a:solidFill>
              </a:rPr>
              <a:t>1.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330111" y="4502730"/>
            <a:ext cx="40692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597" algn="just"/>
            <a:r>
              <a:rPr lang="es-MX" sz="32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 tenemos, </a:t>
            </a:r>
            <a:r>
              <a:rPr lang="es-MX" sz="3200" b="1" dirty="0">
                <a:solidFill>
                  <a:srgbClr val="0DB7C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pero no es únicamente lo que somos. </a:t>
            </a:r>
          </a:p>
        </p:txBody>
      </p:sp>
      <p:grpSp>
        <p:nvGrpSpPr>
          <p:cNvPr id="8" name="Google Shape;69;p12"/>
          <p:cNvGrpSpPr/>
          <p:nvPr/>
        </p:nvGrpSpPr>
        <p:grpSpPr>
          <a:xfrm>
            <a:off x="1982107" y="1520000"/>
            <a:ext cx="2360871" cy="4534775"/>
            <a:chOff x="5160100" y="1609475"/>
            <a:chExt cx="975300" cy="2005375"/>
          </a:xfrm>
        </p:grpSpPr>
        <p:sp>
          <p:nvSpPr>
            <p:cNvPr id="9" name="Google Shape;70;p12"/>
            <p:cNvSpPr/>
            <p:nvPr/>
          </p:nvSpPr>
          <p:spPr>
            <a:xfrm>
              <a:off x="5160100" y="1609475"/>
              <a:ext cx="975300" cy="2005375"/>
            </a:xfrm>
            <a:custGeom>
              <a:avLst/>
              <a:gdLst/>
              <a:ahLst/>
              <a:cxnLst/>
              <a:rect l="l" t="t" r="r" b="b"/>
              <a:pathLst>
                <a:path w="39012" h="80215" extrusionOk="0">
                  <a:moveTo>
                    <a:pt x="19506" y="53273"/>
                  </a:moveTo>
                  <a:lnTo>
                    <a:pt x="19628" y="54309"/>
                  </a:lnTo>
                  <a:lnTo>
                    <a:pt x="19689" y="54858"/>
                  </a:lnTo>
                  <a:lnTo>
                    <a:pt x="19689" y="55406"/>
                  </a:lnTo>
                  <a:lnTo>
                    <a:pt x="19567" y="56442"/>
                  </a:lnTo>
                  <a:lnTo>
                    <a:pt x="19567" y="56930"/>
                  </a:lnTo>
                  <a:lnTo>
                    <a:pt x="19628" y="57418"/>
                  </a:lnTo>
                  <a:lnTo>
                    <a:pt x="19689" y="57844"/>
                  </a:lnTo>
                  <a:lnTo>
                    <a:pt x="19872" y="58210"/>
                  </a:lnTo>
                  <a:lnTo>
                    <a:pt x="19933" y="58454"/>
                  </a:lnTo>
                  <a:lnTo>
                    <a:pt x="19933" y="58698"/>
                  </a:lnTo>
                  <a:lnTo>
                    <a:pt x="19933" y="59246"/>
                  </a:lnTo>
                  <a:lnTo>
                    <a:pt x="19872" y="60283"/>
                  </a:lnTo>
                  <a:lnTo>
                    <a:pt x="19750" y="61319"/>
                  </a:lnTo>
                  <a:lnTo>
                    <a:pt x="19689" y="62843"/>
                  </a:lnTo>
                  <a:lnTo>
                    <a:pt x="19628" y="64305"/>
                  </a:lnTo>
                  <a:lnTo>
                    <a:pt x="19628" y="65281"/>
                  </a:lnTo>
                  <a:lnTo>
                    <a:pt x="19628" y="66195"/>
                  </a:lnTo>
                  <a:lnTo>
                    <a:pt x="19750" y="68267"/>
                  </a:lnTo>
                  <a:lnTo>
                    <a:pt x="19811" y="69486"/>
                  </a:lnTo>
                  <a:lnTo>
                    <a:pt x="19750" y="70645"/>
                  </a:lnTo>
                  <a:lnTo>
                    <a:pt x="19506" y="73022"/>
                  </a:lnTo>
                  <a:lnTo>
                    <a:pt x="19323" y="70888"/>
                  </a:lnTo>
                  <a:lnTo>
                    <a:pt x="19262" y="69791"/>
                  </a:lnTo>
                  <a:lnTo>
                    <a:pt x="19262" y="68694"/>
                  </a:lnTo>
                  <a:lnTo>
                    <a:pt x="19323" y="67658"/>
                  </a:lnTo>
                  <a:lnTo>
                    <a:pt x="19384" y="66561"/>
                  </a:lnTo>
                  <a:lnTo>
                    <a:pt x="19445" y="65464"/>
                  </a:lnTo>
                  <a:lnTo>
                    <a:pt x="19445" y="64366"/>
                  </a:lnTo>
                  <a:lnTo>
                    <a:pt x="19384" y="62599"/>
                  </a:lnTo>
                  <a:lnTo>
                    <a:pt x="19323" y="61745"/>
                  </a:lnTo>
                  <a:lnTo>
                    <a:pt x="19262" y="60831"/>
                  </a:lnTo>
                  <a:lnTo>
                    <a:pt x="19140" y="59612"/>
                  </a:lnTo>
                  <a:lnTo>
                    <a:pt x="19079" y="59002"/>
                  </a:lnTo>
                  <a:lnTo>
                    <a:pt x="19079" y="58698"/>
                  </a:lnTo>
                  <a:lnTo>
                    <a:pt x="19140" y="58393"/>
                  </a:lnTo>
                  <a:lnTo>
                    <a:pt x="19262" y="57844"/>
                  </a:lnTo>
                  <a:lnTo>
                    <a:pt x="19445" y="57235"/>
                  </a:lnTo>
                  <a:lnTo>
                    <a:pt x="19445" y="56625"/>
                  </a:lnTo>
                  <a:lnTo>
                    <a:pt x="19445" y="56016"/>
                  </a:lnTo>
                  <a:lnTo>
                    <a:pt x="19384" y="55345"/>
                  </a:lnTo>
                  <a:lnTo>
                    <a:pt x="19384" y="54614"/>
                  </a:lnTo>
                  <a:lnTo>
                    <a:pt x="19506" y="53273"/>
                  </a:lnTo>
                  <a:close/>
                  <a:moveTo>
                    <a:pt x="19445" y="0"/>
                  </a:moveTo>
                  <a:lnTo>
                    <a:pt x="18957" y="61"/>
                  </a:lnTo>
                  <a:lnTo>
                    <a:pt x="18287" y="183"/>
                  </a:lnTo>
                  <a:lnTo>
                    <a:pt x="17677" y="366"/>
                  </a:lnTo>
                  <a:lnTo>
                    <a:pt x="17068" y="670"/>
                  </a:lnTo>
                  <a:lnTo>
                    <a:pt x="16824" y="853"/>
                  </a:lnTo>
                  <a:lnTo>
                    <a:pt x="16580" y="1097"/>
                  </a:lnTo>
                  <a:lnTo>
                    <a:pt x="16336" y="1402"/>
                  </a:lnTo>
                  <a:lnTo>
                    <a:pt x="16153" y="1646"/>
                  </a:lnTo>
                  <a:lnTo>
                    <a:pt x="15788" y="2316"/>
                  </a:lnTo>
                  <a:lnTo>
                    <a:pt x="15605" y="2987"/>
                  </a:lnTo>
                  <a:lnTo>
                    <a:pt x="15483" y="3657"/>
                  </a:lnTo>
                  <a:lnTo>
                    <a:pt x="15422" y="4389"/>
                  </a:lnTo>
                  <a:lnTo>
                    <a:pt x="15422" y="5059"/>
                  </a:lnTo>
                  <a:lnTo>
                    <a:pt x="15422" y="5730"/>
                  </a:lnTo>
                  <a:lnTo>
                    <a:pt x="15544" y="6400"/>
                  </a:lnTo>
                  <a:lnTo>
                    <a:pt x="15666" y="7132"/>
                  </a:lnTo>
                  <a:lnTo>
                    <a:pt x="15849" y="7802"/>
                  </a:lnTo>
                  <a:lnTo>
                    <a:pt x="16275" y="9082"/>
                  </a:lnTo>
                  <a:lnTo>
                    <a:pt x="16397" y="9387"/>
                  </a:lnTo>
                  <a:lnTo>
                    <a:pt x="16580" y="9631"/>
                  </a:lnTo>
                  <a:lnTo>
                    <a:pt x="16824" y="9874"/>
                  </a:lnTo>
                  <a:lnTo>
                    <a:pt x="16946" y="9996"/>
                  </a:lnTo>
                  <a:lnTo>
                    <a:pt x="16946" y="10179"/>
                  </a:lnTo>
                  <a:lnTo>
                    <a:pt x="16946" y="10362"/>
                  </a:lnTo>
                  <a:lnTo>
                    <a:pt x="16763" y="11886"/>
                  </a:lnTo>
                  <a:lnTo>
                    <a:pt x="16763" y="12069"/>
                  </a:lnTo>
                  <a:lnTo>
                    <a:pt x="16702" y="12252"/>
                  </a:lnTo>
                  <a:lnTo>
                    <a:pt x="16641" y="12313"/>
                  </a:lnTo>
                  <a:lnTo>
                    <a:pt x="16458" y="12373"/>
                  </a:lnTo>
                  <a:lnTo>
                    <a:pt x="16093" y="12617"/>
                  </a:lnTo>
                  <a:lnTo>
                    <a:pt x="15422" y="13044"/>
                  </a:lnTo>
                  <a:lnTo>
                    <a:pt x="14752" y="13471"/>
                  </a:lnTo>
                  <a:lnTo>
                    <a:pt x="14508" y="13653"/>
                  </a:lnTo>
                  <a:lnTo>
                    <a:pt x="14325" y="13775"/>
                  </a:lnTo>
                  <a:lnTo>
                    <a:pt x="13350" y="13775"/>
                  </a:lnTo>
                  <a:lnTo>
                    <a:pt x="12496" y="13836"/>
                  </a:lnTo>
                  <a:lnTo>
                    <a:pt x="11765" y="13958"/>
                  </a:lnTo>
                  <a:lnTo>
                    <a:pt x="11033" y="14141"/>
                  </a:lnTo>
                  <a:lnTo>
                    <a:pt x="10668" y="14263"/>
                  </a:lnTo>
                  <a:lnTo>
                    <a:pt x="10363" y="14385"/>
                  </a:lnTo>
                  <a:lnTo>
                    <a:pt x="9997" y="14629"/>
                  </a:lnTo>
                  <a:lnTo>
                    <a:pt x="9753" y="14812"/>
                  </a:lnTo>
                  <a:lnTo>
                    <a:pt x="9510" y="15116"/>
                  </a:lnTo>
                  <a:lnTo>
                    <a:pt x="9266" y="15421"/>
                  </a:lnTo>
                  <a:lnTo>
                    <a:pt x="8900" y="16031"/>
                  </a:lnTo>
                  <a:lnTo>
                    <a:pt x="8534" y="16701"/>
                  </a:lnTo>
                  <a:lnTo>
                    <a:pt x="8230" y="17372"/>
                  </a:lnTo>
                  <a:lnTo>
                    <a:pt x="8108" y="17737"/>
                  </a:lnTo>
                  <a:lnTo>
                    <a:pt x="8047" y="18103"/>
                  </a:lnTo>
                  <a:lnTo>
                    <a:pt x="7986" y="18895"/>
                  </a:lnTo>
                  <a:lnTo>
                    <a:pt x="7986" y="19688"/>
                  </a:lnTo>
                  <a:lnTo>
                    <a:pt x="8047" y="20480"/>
                  </a:lnTo>
                  <a:lnTo>
                    <a:pt x="8047" y="20846"/>
                  </a:lnTo>
                  <a:lnTo>
                    <a:pt x="8047" y="21212"/>
                  </a:lnTo>
                  <a:lnTo>
                    <a:pt x="7864" y="22004"/>
                  </a:lnTo>
                  <a:lnTo>
                    <a:pt x="7620" y="23589"/>
                  </a:lnTo>
                  <a:lnTo>
                    <a:pt x="7376" y="25174"/>
                  </a:lnTo>
                  <a:lnTo>
                    <a:pt x="7315" y="26758"/>
                  </a:lnTo>
                  <a:lnTo>
                    <a:pt x="7254" y="27124"/>
                  </a:lnTo>
                  <a:lnTo>
                    <a:pt x="7193" y="27490"/>
                  </a:lnTo>
                  <a:lnTo>
                    <a:pt x="7132" y="27856"/>
                  </a:lnTo>
                  <a:lnTo>
                    <a:pt x="6950" y="28160"/>
                  </a:lnTo>
                  <a:lnTo>
                    <a:pt x="6706" y="28526"/>
                  </a:lnTo>
                  <a:lnTo>
                    <a:pt x="6523" y="28892"/>
                  </a:lnTo>
                  <a:lnTo>
                    <a:pt x="5974" y="30172"/>
                  </a:lnTo>
                  <a:lnTo>
                    <a:pt x="5609" y="31452"/>
                  </a:lnTo>
                  <a:lnTo>
                    <a:pt x="5304" y="32732"/>
                  </a:lnTo>
                  <a:lnTo>
                    <a:pt x="5121" y="34073"/>
                  </a:lnTo>
                  <a:lnTo>
                    <a:pt x="4938" y="35536"/>
                  </a:lnTo>
                  <a:lnTo>
                    <a:pt x="4755" y="36267"/>
                  </a:lnTo>
                  <a:lnTo>
                    <a:pt x="4572" y="36998"/>
                  </a:lnTo>
                  <a:lnTo>
                    <a:pt x="4329" y="37669"/>
                  </a:lnTo>
                  <a:lnTo>
                    <a:pt x="4207" y="38035"/>
                  </a:lnTo>
                  <a:lnTo>
                    <a:pt x="4146" y="38218"/>
                  </a:lnTo>
                  <a:lnTo>
                    <a:pt x="4024" y="38400"/>
                  </a:lnTo>
                  <a:lnTo>
                    <a:pt x="3963" y="38461"/>
                  </a:lnTo>
                  <a:lnTo>
                    <a:pt x="3475" y="38461"/>
                  </a:lnTo>
                  <a:lnTo>
                    <a:pt x="3109" y="38583"/>
                  </a:lnTo>
                  <a:lnTo>
                    <a:pt x="2805" y="38766"/>
                  </a:lnTo>
                  <a:lnTo>
                    <a:pt x="2256" y="39315"/>
                  </a:lnTo>
                  <a:lnTo>
                    <a:pt x="1768" y="39863"/>
                  </a:lnTo>
                  <a:lnTo>
                    <a:pt x="1342" y="40412"/>
                  </a:lnTo>
                  <a:lnTo>
                    <a:pt x="854" y="41021"/>
                  </a:lnTo>
                  <a:lnTo>
                    <a:pt x="306" y="41387"/>
                  </a:lnTo>
                  <a:lnTo>
                    <a:pt x="123" y="41570"/>
                  </a:lnTo>
                  <a:lnTo>
                    <a:pt x="62" y="41692"/>
                  </a:lnTo>
                  <a:lnTo>
                    <a:pt x="1" y="41814"/>
                  </a:lnTo>
                  <a:lnTo>
                    <a:pt x="62" y="42058"/>
                  </a:lnTo>
                  <a:lnTo>
                    <a:pt x="245" y="42179"/>
                  </a:lnTo>
                  <a:lnTo>
                    <a:pt x="427" y="42240"/>
                  </a:lnTo>
                  <a:lnTo>
                    <a:pt x="610" y="42240"/>
                  </a:lnTo>
                  <a:lnTo>
                    <a:pt x="1098" y="42119"/>
                  </a:lnTo>
                  <a:lnTo>
                    <a:pt x="1525" y="41936"/>
                  </a:lnTo>
                  <a:lnTo>
                    <a:pt x="1768" y="41753"/>
                  </a:lnTo>
                  <a:lnTo>
                    <a:pt x="2012" y="41570"/>
                  </a:lnTo>
                  <a:lnTo>
                    <a:pt x="2195" y="41387"/>
                  </a:lnTo>
                  <a:lnTo>
                    <a:pt x="2317" y="41265"/>
                  </a:lnTo>
                  <a:lnTo>
                    <a:pt x="2439" y="41204"/>
                  </a:lnTo>
                  <a:lnTo>
                    <a:pt x="2439" y="41204"/>
                  </a:lnTo>
                  <a:lnTo>
                    <a:pt x="2317" y="41509"/>
                  </a:lnTo>
                  <a:lnTo>
                    <a:pt x="2256" y="41753"/>
                  </a:lnTo>
                  <a:lnTo>
                    <a:pt x="1951" y="42240"/>
                  </a:lnTo>
                  <a:lnTo>
                    <a:pt x="1281" y="43459"/>
                  </a:lnTo>
                  <a:lnTo>
                    <a:pt x="976" y="44008"/>
                  </a:lnTo>
                  <a:lnTo>
                    <a:pt x="854" y="44252"/>
                  </a:lnTo>
                  <a:lnTo>
                    <a:pt x="854" y="44435"/>
                  </a:lnTo>
                  <a:lnTo>
                    <a:pt x="915" y="44557"/>
                  </a:lnTo>
                  <a:lnTo>
                    <a:pt x="1037" y="44739"/>
                  </a:lnTo>
                  <a:lnTo>
                    <a:pt x="1159" y="44861"/>
                  </a:lnTo>
                  <a:lnTo>
                    <a:pt x="1342" y="44800"/>
                  </a:lnTo>
                  <a:lnTo>
                    <a:pt x="1525" y="44739"/>
                  </a:lnTo>
                  <a:lnTo>
                    <a:pt x="1829" y="44435"/>
                  </a:lnTo>
                  <a:lnTo>
                    <a:pt x="2073" y="44130"/>
                  </a:lnTo>
                  <a:lnTo>
                    <a:pt x="2561" y="43399"/>
                  </a:lnTo>
                  <a:lnTo>
                    <a:pt x="2805" y="43033"/>
                  </a:lnTo>
                  <a:lnTo>
                    <a:pt x="3048" y="42789"/>
                  </a:lnTo>
                  <a:lnTo>
                    <a:pt x="3048" y="42789"/>
                  </a:lnTo>
                  <a:lnTo>
                    <a:pt x="2988" y="43094"/>
                  </a:lnTo>
                  <a:lnTo>
                    <a:pt x="2927" y="43459"/>
                  </a:lnTo>
                  <a:lnTo>
                    <a:pt x="2622" y="44191"/>
                  </a:lnTo>
                  <a:lnTo>
                    <a:pt x="2378" y="44861"/>
                  </a:lnTo>
                  <a:lnTo>
                    <a:pt x="2256" y="45227"/>
                  </a:lnTo>
                  <a:lnTo>
                    <a:pt x="2256" y="45593"/>
                  </a:lnTo>
                  <a:lnTo>
                    <a:pt x="2378" y="45776"/>
                  </a:lnTo>
                  <a:lnTo>
                    <a:pt x="2500" y="45898"/>
                  </a:lnTo>
                  <a:lnTo>
                    <a:pt x="2683" y="45959"/>
                  </a:lnTo>
                  <a:lnTo>
                    <a:pt x="2866" y="45898"/>
                  </a:lnTo>
                  <a:lnTo>
                    <a:pt x="3048" y="45776"/>
                  </a:lnTo>
                  <a:lnTo>
                    <a:pt x="3170" y="45532"/>
                  </a:lnTo>
                  <a:lnTo>
                    <a:pt x="3353" y="45166"/>
                  </a:lnTo>
                  <a:lnTo>
                    <a:pt x="3719" y="44252"/>
                  </a:lnTo>
                  <a:lnTo>
                    <a:pt x="4085" y="43277"/>
                  </a:lnTo>
                  <a:lnTo>
                    <a:pt x="4024" y="44130"/>
                  </a:lnTo>
                  <a:lnTo>
                    <a:pt x="3963" y="44922"/>
                  </a:lnTo>
                  <a:lnTo>
                    <a:pt x="3963" y="45349"/>
                  </a:lnTo>
                  <a:lnTo>
                    <a:pt x="4024" y="45593"/>
                  </a:lnTo>
                  <a:lnTo>
                    <a:pt x="4146" y="45776"/>
                  </a:lnTo>
                  <a:lnTo>
                    <a:pt x="4268" y="45837"/>
                  </a:lnTo>
                  <a:lnTo>
                    <a:pt x="4450" y="45837"/>
                  </a:lnTo>
                  <a:lnTo>
                    <a:pt x="4633" y="45776"/>
                  </a:lnTo>
                  <a:lnTo>
                    <a:pt x="4755" y="45654"/>
                  </a:lnTo>
                  <a:lnTo>
                    <a:pt x="4816" y="45349"/>
                  </a:lnTo>
                  <a:lnTo>
                    <a:pt x="4877" y="45105"/>
                  </a:lnTo>
                  <a:lnTo>
                    <a:pt x="4938" y="44496"/>
                  </a:lnTo>
                  <a:lnTo>
                    <a:pt x="4999" y="43642"/>
                  </a:lnTo>
                  <a:lnTo>
                    <a:pt x="5060" y="43338"/>
                  </a:lnTo>
                  <a:lnTo>
                    <a:pt x="5060" y="43216"/>
                  </a:lnTo>
                  <a:lnTo>
                    <a:pt x="5182" y="43094"/>
                  </a:lnTo>
                  <a:lnTo>
                    <a:pt x="5243" y="43277"/>
                  </a:lnTo>
                  <a:lnTo>
                    <a:pt x="5243" y="43459"/>
                  </a:lnTo>
                  <a:lnTo>
                    <a:pt x="5182" y="43886"/>
                  </a:lnTo>
                  <a:lnTo>
                    <a:pt x="5121" y="44374"/>
                  </a:lnTo>
                  <a:lnTo>
                    <a:pt x="5121" y="44800"/>
                  </a:lnTo>
                  <a:lnTo>
                    <a:pt x="5182" y="45044"/>
                  </a:lnTo>
                  <a:lnTo>
                    <a:pt x="5365" y="45227"/>
                  </a:lnTo>
                  <a:lnTo>
                    <a:pt x="5426" y="45288"/>
                  </a:lnTo>
                  <a:lnTo>
                    <a:pt x="5609" y="45288"/>
                  </a:lnTo>
                  <a:lnTo>
                    <a:pt x="5730" y="45227"/>
                  </a:lnTo>
                  <a:lnTo>
                    <a:pt x="5852" y="45044"/>
                  </a:lnTo>
                  <a:lnTo>
                    <a:pt x="5913" y="44861"/>
                  </a:lnTo>
                  <a:lnTo>
                    <a:pt x="6035" y="44496"/>
                  </a:lnTo>
                  <a:lnTo>
                    <a:pt x="6035" y="43642"/>
                  </a:lnTo>
                  <a:lnTo>
                    <a:pt x="6157" y="42484"/>
                  </a:lnTo>
                  <a:lnTo>
                    <a:pt x="6218" y="42240"/>
                  </a:lnTo>
                  <a:lnTo>
                    <a:pt x="6340" y="41997"/>
                  </a:lnTo>
                  <a:lnTo>
                    <a:pt x="6645" y="41082"/>
                  </a:lnTo>
                  <a:lnTo>
                    <a:pt x="6767" y="40595"/>
                  </a:lnTo>
                  <a:lnTo>
                    <a:pt x="6828" y="40107"/>
                  </a:lnTo>
                  <a:lnTo>
                    <a:pt x="6767" y="39802"/>
                  </a:lnTo>
                  <a:lnTo>
                    <a:pt x="6706" y="39558"/>
                  </a:lnTo>
                  <a:lnTo>
                    <a:pt x="6767" y="39315"/>
                  </a:lnTo>
                  <a:lnTo>
                    <a:pt x="6889" y="39132"/>
                  </a:lnTo>
                  <a:lnTo>
                    <a:pt x="7376" y="37974"/>
                  </a:lnTo>
                  <a:lnTo>
                    <a:pt x="7925" y="36877"/>
                  </a:lnTo>
                  <a:lnTo>
                    <a:pt x="9266" y="34256"/>
                  </a:lnTo>
                  <a:lnTo>
                    <a:pt x="9875" y="32915"/>
                  </a:lnTo>
                  <a:lnTo>
                    <a:pt x="10363" y="31574"/>
                  </a:lnTo>
                  <a:lnTo>
                    <a:pt x="10607" y="30781"/>
                  </a:lnTo>
                  <a:lnTo>
                    <a:pt x="10729" y="30050"/>
                  </a:lnTo>
                  <a:lnTo>
                    <a:pt x="11094" y="28526"/>
                  </a:lnTo>
                  <a:lnTo>
                    <a:pt x="11521" y="27185"/>
                  </a:lnTo>
                  <a:lnTo>
                    <a:pt x="12009" y="25844"/>
                  </a:lnTo>
                  <a:lnTo>
                    <a:pt x="12374" y="27307"/>
                  </a:lnTo>
                  <a:lnTo>
                    <a:pt x="12557" y="27856"/>
                  </a:lnTo>
                  <a:lnTo>
                    <a:pt x="12679" y="28465"/>
                  </a:lnTo>
                  <a:lnTo>
                    <a:pt x="12679" y="29136"/>
                  </a:lnTo>
                  <a:lnTo>
                    <a:pt x="12679" y="29806"/>
                  </a:lnTo>
                  <a:lnTo>
                    <a:pt x="12618" y="31878"/>
                  </a:lnTo>
                  <a:lnTo>
                    <a:pt x="12618" y="32427"/>
                  </a:lnTo>
                  <a:lnTo>
                    <a:pt x="12618" y="33037"/>
                  </a:lnTo>
                  <a:lnTo>
                    <a:pt x="12679" y="33280"/>
                  </a:lnTo>
                  <a:lnTo>
                    <a:pt x="12801" y="33524"/>
                  </a:lnTo>
                  <a:lnTo>
                    <a:pt x="12801" y="33768"/>
                  </a:lnTo>
                  <a:lnTo>
                    <a:pt x="12801" y="34012"/>
                  </a:lnTo>
                  <a:lnTo>
                    <a:pt x="12679" y="34560"/>
                  </a:lnTo>
                  <a:lnTo>
                    <a:pt x="12313" y="36633"/>
                  </a:lnTo>
                  <a:lnTo>
                    <a:pt x="12192" y="37669"/>
                  </a:lnTo>
                  <a:lnTo>
                    <a:pt x="12131" y="38705"/>
                  </a:lnTo>
                  <a:lnTo>
                    <a:pt x="12070" y="40839"/>
                  </a:lnTo>
                  <a:lnTo>
                    <a:pt x="12131" y="42972"/>
                  </a:lnTo>
                  <a:lnTo>
                    <a:pt x="12252" y="45044"/>
                  </a:lnTo>
                  <a:lnTo>
                    <a:pt x="12435" y="47178"/>
                  </a:lnTo>
                  <a:lnTo>
                    <a:pt x="12740" y="49250"/>
                  </a:lnTo>
                  <a:lnTo>
                    <a:pt x="13106" y="51261"/>
                  </a:lnTo>
                  <a:lnTo>
                    <a:pt x="13593" y="53334"/>
                  </a:lnTo>
                  <a:lnTo>
                    <a:pt x="14081" y="55041"/>
                  </a:lnTo>
                  <a:lnTo>
                    <a:pt x="14264" y="55955"/>
                  </a:lnTo>
                  <a:lnTo>
                    <a:pt x="14325" y="56869"/>
                  </a:lnTo>
                  <a:lnTo>
                    <a:pt x="14264" y="57601"/>
                  </a:lnTo>
                  <a:lnTo>
                    <a:pt x="14203" y="58393"/>
                  </a:lnTo>
                  <a:lnTo>
                    <a:pt x="13837" y="59856"/>
                  </a:lnTo>
                  <a:lnTo>
                    <a:pt x="13654" y="60892"/>
                  </a:lnTo>
                  <a:lnTo>
                    <a:pt x="13532" y="61928"/>
                  </a:lnTo>
                  <a:lnTo>
                    <a:pt x="13472" y="62964"/>
                  </a:lnTo>
                  <a:lnTo>
                    <a:pt x="13532" y="64001"/>
                  </a:lnTo>
                  <a:lnTo>
                    <a:pt x="13715" y="65037"/>
                  </a:lnTo>
                  <a:lnTo>
                    <a:pt x="13898" y="66012"/>
                  </a:lnTo>
                  <a:lnTo>
                    <a:pt x="14508" y="67963"/>
                  </a:lnTo>
                  <a:lnTo>
                    <a:pt x="15605" y="71681"/>
                  </a:lnTo>
                  <a:lnTo>
                    <a:pt x="16032" y="73144"/>
                  </a:lnTo>
                  <a:lnTo>
                    <a:pt x="16458" y="74606"/>
                  </a:lnTo>
                  <a:lnTo>
                    <a:pt x="16580" y="75094"/>
                  </a:lnTo>
                  <a:lnTo>
                    <a:pt x="16641" y="75399"/>
                  </a:lnTo>
                  <a:lnTo>
                    <a:pt x="16641" y="75643"/>
                  </a:lnTo>
                  <a:lnTo>
                    <a:pt x="16519" y="76069"/>
                  </a:lnTo>
                  <a:lnTo>
                    <a:pt x="16336" y="76496"/>
                  </a:lnTo>
                  <a:lnTo>
                    <a:pt x="15849" y="77227"/>
                  </a:lnTo>
                  <a:lnTo>
                    <a:pt x="15422" y="77959"/>
                  </a:lnTo>
                  <a:lnTo>
                    <a:pt x="15117" y="78264"/>
                  </a:lnTo>
                  <a:lnTo>
                    <a:pt x="14813" y="78507"/>
                  </a:lnTo>
                  <a:lnTo>
                    <a:pt x="14569" y="78690"/>
                  </a:lnTo>
                  <a:lnTo>
                    <a:pt x="14386" y="78873"/>
                  </a:lnTo>
                  <a:lnTo>
                    <a:pt x="14386" y="79056"/>
                  </a:lnTo>
                  <a:lnTo>
                    <a:pt x="14447" y="79239"/>
                  </a:lnTo>
                  <a:lnTo>
                    <a:pt x="14569" y="79361"/>
                  </a:lnTo>
                  <a:lnTo>
                    <a:pt x="14752" y="79483"/>
                  </a:lnTo>
                  <a:lnTo>
                    <a:pt x="15117" y="79605"/>
                  </a:lnTo>
                  <a:lnTo>
                    <a:pt x="15483" y="79666"/>
                  </a:lnTo>
                  <a:lnTo>
                    <a:pt x="16032" y="79787"/>
                  </a:lnTo>
                  <a:lnTo>
                    <a:pt x="16580" y="79848"/>
                  </a:lnTo>
                  <a:lnTo>
                    <a:pt x="17007" y="79848"/>
                  </a:lnTo>
                  <a:lnTo>
                    <a:pt x="17434" y="79787"/>
                  </a:lnTo>
                  <a:lnTo>
                    <a:pt x="17555" y="79787"/>
                  </a:lnTo>
                  <a:lnTo>
                    <a:pt x="17677" y="79970"/>
                  </a:lnTo>
                  <a:lnTo>
                    <a:pt x="17921" y="80092"/>
                  </a:lnTo>
                  <a:lnTo>
                    <a:pt x="18165" y="80153"/>
                  </a:lnTo>
                  <a:lnTo>
                    <a:pt x="18592" y="80214"/>
                  </a:lnTo>
                  <a:lnTo>
                    <a:pt x="18957" y="80092"/>
                  </a:lnTo>
                  <a:lnTo>
                    <a:pt x="19140" y="80031"/>
                  </a:lnTo>
                  <a:lnTo>
                    <a:pt x="19323" y="79909"/>
                  </a:lnTo>
                  <a:lnTo>
                    <a:pt x="19445" y="79727"/>
                  </a:lnTo>
                  <a:lnTo>
                    <a:pt x="19506" y="79544"/>
                  </a:lnTo>
                  <a:lnTo>
                    <a:pt x="19689" y="79787"/>
                  </a:lnTo>
                  <a:lnTo>
                    <a:pt x="19872" y="80031"/>
                  </a:lnTo>
                  <a:lnTo>
                    <a:pt x="20115" y="80153"/>
                  </a:lnTo>
                  <a:lnTo>
                    <a:pt x="20420" y="80214"/>
                  </a:lnTo>
                  <a:lnTo>
                    <a:pt x="20725" y="80214"/>
                  </a:lnTo>
                  <a:lnTo>
                    <a:pt x="21091" y="80153"/>
                  </a:lnTo>
                  <a:lnTo>
                    <a:pt x="21335" y="79970"/>
                  </a:lnTo>
                  <a:lnTo>
                    <a:pt x="21456" y="79848"/>
                  </a:lnTo>
                  <a:lnTo>
                    <a:pt x="21517" y="79727"/>
                  </a:lnTo>
                  <a:lnTo>
                    <a:pt x="21700" y="79787"/>
                  </a:lnTo>
                  <a:lnTo>
                    <a:pt x="21944" y="79848"/>
                  </a:lnTo>
                  <a:lnTo>
                    <a:pt x="22371" y="79848"/>
                  </a:lnTo>
                  <a:lnTo>
                    <a:pt x="22858" y="79787"/>
                  </a:lnTo>
                  <a:lnTo>
                    <a:pt x="23285" y="79727"/>
                  </a:lnTo>
                  <a:lnTo>
                    <a:pt x="24138" y="79544"/>
                  </a:lnTo>
                  <a:lnTo>
                    <a:pt x="24260" y="79483"/>
                  </a:lnTo>
                  <a:lnTo>
                    <a:pt x="24443" y="79422"/>
                  </a:lnTo>
                  <a:lnTo>
                    <a:pt x="24565" y="79300"/>
                  </a:lnTo>
                  <a:lnTo>
                    <a:pt x="24687" y="79117"/>
                  </a:lnTo>
                  <a:lnTo>
                    <a:pt x="24687" y="78934"/>
                  </a:lnTo>
                  <a:lnTo>
                    <a:pt x="24626" y="78812"/>
                  </a:lnTo>
                  <a:lnTo>
                    <a:pt x="24382" y="78629"/>
                  </a:lnTo>
                  <a:lnTo>
                    <a:pt x="23895" y="78203"/>
                  </a:lnTo>
                  <a:lnTo>
                    <a:pt x="23590" y="77898"/>
                  </a:lnTo>
                  <a:lnTo>
                    <a:pt x="23346" y="77471"/>
                  </a:lnTo>
                  <a:lnTo>
                    <a:pt x="22858" y="76679"/>
                  </a:lnTo>
                  <a:lnTo>
                    <a:pt x="22554" y="76008"/>
                  </a:lnTo>
                  <a:lnTo>
                    <a:pt x="22432" y="75643"/>
                  </a:lnTo>
                  <a:lnTo>
                    <a:pt x="22432" y="75277"/>
                  </a:lnTo>
                  <a:lnTo>
                    <a:pt x="22554" y="74667"/>
                  </a:lnTo>
                  <a:lnTo>
                    <a:pt x="22736" y="74058"/>
                  </a:lnTo>
                  <a:lnTo>
                    <a:pt x="23468" y="71559"/>
                  </a:lnTo>
                  <a:lnTo>
                    <a:pt x="24565" y="67902"/>
                  </a:lnTo>
                  <a:lnTo>
                    <a:pt x="25114" y="65951"/>
                  </a:lnTo>
                  <a:lnTo>
                    <a:pt x="25357" y="64976"/>
                  </a:lnTo>
                  <a:lnTo>
                    <a:pt x="25540" y="63940"/>
                  </a:lnTo>
                  <a:lnTo>
                    <a:pt x="25601" y="62964"/>
                  </a:lnTo>
                  <a:lnTo>
                    <a:pt x="25540" y="61928"/>
                  </a:lnTo>
                  <a:lnTo>
                    <a:pt x="25418" y="60953"/>
                  </a:lnTo>
                  <a:lnTo>
                    <a:pt x="25175" y="59978"/>
                  </a:lnTo>
                  <a:lnTo>
                    <a:pt x="24870" y="58393"/>
                  </a:lnTo>
                  <a:lnTo>
                    <a:pt x="24748" y="57662"/>
                  </a:lnTo>
                  <a:lnTo>
                    <a:pt x="24748" y="56869"/>
                  </a:lnTo>
                  <a:lnTo>
                    <a:pt x="24809" y="56016"/>
                  </a:lnTo>
                  <a:lnTo>
                    <a:pt x="24931" y="55162"/>
                  </a:lnTo>
                  <a:lnTo>
                    <a:pt x="25357" y="53456"/>
                  </a:lnTo>
                  <a:lnTo>
                    <a:pt x="25845" y="51505"/>
                  </a:lnTo>
                  <a:lnTo>
                    <a:pt x="26272" y="49555"/>
                  </a:lnTo>
                  <a:lnTo>
                    <a:pt x="26516" y="47543"/>
                  </a:lnTo>
                  <a:lnTo>
                    <a:pt x="26759" y="45532"/>
                  </a:lnTo>
                  <a:lnTo>
                    <a:pt x="26881" y="43459"/>
                  </a:lnTo>
                  <a:lnTo>
                    <a:pt x="26942" y="41387"/>
                  </a:lnTo>
                  <a:lnTo>
                    <a:pt x="26942" y="39376"/>
                  </a:lnTo>
                  <a:lnTo>
                    <a:pt x="26881" y="38339"/>
                  </a:lnTo>
                  <a:lnTo>
                    <a:pt x="26820" y="37364"/>
                  </a:lnTo>
                  <a:lnTo>
                    <a:pt x="26455" y="35414"/>
                  </a:lnTo>
                  <a:lnTo>
                    <a:pt x="26272" y="34377"/>
                  </a:lnTo>
                  <a:lnTo>
                    <a:pt x="26150" y="33890"/>
                  </a:lnTo>
                  <a:lnTo>
                    <a:pt x="26089" y="33646"/>
                  </a:lnTo>
                  <a:lnTo>
                    <a:pt x="26150" y="33402"/>
                  </a:lnTo>
                  <a:lnTo>
                    <a:pt x="26211" y="32976"/>
                  </a:lnTo>
                  <a:lnTo>
                    <a:pt x="26211" y="32610"/>
                  </a:lnTo>
                  <a:lnTo>
                    <a:pt x="26150" y="31817"/>
                  </a:lnTo>
                  <a:lnTo>
                    <a:pt x="26150" y="28770"/>
                  </a:lnTo>
                  <a:lnTo>
                    <a:pt x="26211" y="28282"/>
                  </a:lnTo>
                  <a:lnTo>
                    <a:pt x="26333" y="27856"/>
                  </a:lnTo>
                  <a:lnTo>
                    <a:pt x="26881" y="26027"/>
                  </a:lnTo>
                  <a:lnTo>
                    <a:pt x="27003" y="25661"/>
                  </a:lnTo>
                  <a:lnTo>
                    <a:pt x="27369" y="26758"/>
                  </a:lnTo>
                  <a:lnTo>
                    <a:pt x="27735" y="27856"/>
                  </a:lnTo>
                  <a:lnTo>
                    <a:pt x="27918" y="28526"/>
                  </a:lnTo>
                  <a:lnTo>
                    <a:pt x="28100" y="29196"/>
                  </a:lnTo>
                  <a:lnTo>
                    <a:pt x="28405" y="30598"/>
                  </a:lnTo>
                  <a:lnTo>
                    <a:pt x="28588" y="31269"/>
                  </a:lnTo>
                  <a:lnTo>
                    <a:pt x="28832" y="32000"/>
                  </a:lnTo>
                  <a:lnTo>
                    <a:pt x="29380" y="33341"/>
                  </a:lnTo>
                  <a:lnTo>
                    <a:pt x="29990" y="34682"/>
                  </a:lnTo>
                  <a:lnTo>
                    <a:pt x="30660" y="36023"/>
                  </a:lnTo>
                  <a:lnTo>
                    <a:pt x="31270" y="37242"/>
                  </a:lnTo>
                  <a:lnTo>
                    <a:pt x="31879" y="38522"/>
                  </a:lnTo>
                  <a:lnTo>
                    <a:pt x="32123" y="39010"/>
                  </a:lnTo>
                  <a:lnTo>
                    <a:pt x="32306" y="39498"/>
                  </a:lnTo>
                  <a:lnTo>
                    <a:pt x="32306" y="39680"/>
                  </a:lnTo>
                  <a:lnTo>
                    <a:pt x="32245" y="39924"/>
                  </a:lnTo>
                  <a:lnTo>
                    <a:pt x="32245" y="40168"/>
                  </a:lnTo>
                  <a:lnTo>
                    <a:pt x="32245" y="40473"/>
                  </a:lnTo>
                  <a:lnTo>
                    <a:pt x="32367" y="40899"/>
                  </a:lnTo>
                  <a:lnTo>
                    <a:pt x="32489" y="41387"/>
                  </a:lnTo>
                  <a:lnTo>
                    <a:pt x="32794" y="42240"/>
                  </a:lnTo>
                  <a:lnTo>
                    <a:pt x="32855" y="42606"/>
                  </a:lnTo>
                  <a:lnTo>
                    <a:pt x="32916" y="42972"/>
                  </a:lnTo>
                  <a:lnTo>
                    <a:pt x="32977" y="44069"/>
                  </a:lnTo>
                  <a:lnTo>
                    <a:pt x="33038" y="44496"/>
                  </a:lnTo>
                  <a:lnTo>
                    <a:pt x="33160" y="44922"/>
                  </a:lnTo>
                  <a:lnTo>
                    <a:pt x="33281" y="45166"/>
                  </a:lnTo>
                  <a:lnTo>
                    <a:pt x="33464" y="45288"/>
                  </a:lnTo>
                  <a:lnTo>
                    <a:pt x="33647" y="45288"/>
                  </a:lnTo>
                  <a:lnTo>
                    <a:pt x="33769" y="45166"/>
                  </a:lnTo>
                  <a:lnTo>
                    <a:pt x="33830" y="45044"/>
                  </a:lnTo>
                  <a:lnTo>
                    <a:pt x="33891" y="44800"/>
                  </a:lnTo>
                  <a:lnTo>
                    <a:pt x="33952" y="44557"/>
                  </a:lnTo>
                  <a:lnTo>
                    <a:pt x="33891" y="44008"/>
                  </a:lnTo>
                  <a:lnTo>
                    <a:pt x="33830" y="43520"/>
                  </a:lnTo>
                  <a:lnTo>
                    <a:pt x="33830" y="43277"/>
                  </a:lnTo>
                  <a:lnTo>
                    <a:pt x="33830" y="43216"/>
                  </a:lnTo>
                  <a:lnTo>
                    <a:pt x="33891" y="43094"/>
                  </a:lnTo>
                  <a:lnTo>
                    <a:pt x="33952" y="43216"/>
                  </a:lnTo>
                  <a:lnTo>
                    <a:pt x="34013" y="43338"/>
                  </a:lnTo>
                  <a:lnTo>
                    <a:pt x="34013" y="43642"/>
                  </a:lnTo>
                  <a:lnTo>
                    <a:pt x="34135" y="44496"/>
                  </a:lnTo>
                  <a:lnTo>
                    <a:pt x="34135" y="45105"/>
                  </a:lnTo>
                  <a:lnTo>
                    <a:pt x="34196" y="45349"/>
                  </a:lnTo>
                  <a:lnTo>
                    <a:pt x="34318" y="45654"/>
                  </a:lnTo>
                  <a:lnTo>
                    <a:pt x="34440" y="45776"/>
                  </a:lnTo>
                  <a:lnTo>
                    <a:pt x="34561" y="45837"/>
                  </a:lnTo>
                  <a:lnTo>
                    <a:pt x="34744" y="45837"/>
                  </a:lnTo>
                  <a:lnTo>
                    <a:pt x="34866" y="45776"/>
                  </a:lnTo>
                  <a:lnTo>
                    <a:pt x="34988" y="45593"/>
                  </a:lnTo>
                  <a:lnTo>
                    <a:pt x="35049" y="45410"/>
                  </a:lnTo>
                  <a:lnTo>
                    <a:pt x="35049" y="44922"/>
                  </a:lnTo>
                  <a:lnTo>
                    <a:pt x="34988" y="44130"/>
                  </a:lnTo>
                  <a:lnTo>
                    <a:pt x="34988" y="43703"/>
                  </a:lnTo>
                  <a:lnTo>
                    <a:pt x="34988" y="43277"/>
                  </a:lnTo>
                  <a:lnTo>
                    <a:pt x="35354" y="44252"/>
                  </a:lnTo>
                  <a:lnTo>
                    <a:pt x="35659" y="45166"/>
                  </a:lnTo>
                  <a:lnTo>
                    <a:pt x="35902" y="45593"/>
                  </a:lnTo>
                  <a:lnTo>
                    <a:pt x="36024" y="45776"/>
                  </a:lnTo>
                  <a:lnTo>
                    <a:pt x="36207" y="45898"/>
                  </a:lnTo>
                  <a:lnTo>
                    <a:pt x="36390" y="45959"/>
                  </a:lnTo>
                  <a:lnTo>
                    <a:pt x="36573" y="45898"/>
                  </a:lnTo>
                  <a:lnTo>
                    <a:pt x="36695" y="45776"/>
                  </a:lnTo>
                  <a:lnTo>
                    <a:pt x="36756" y="45593"/>
                  </a:lnTo>
                  <a:lnTo>
                    <a:pt x="36756" y="45227"/>
                  </a:lnTo>
                  <a:lnTo>
                    <a:pt x="36695" y="44861"/>
                  </a:lnTo>
                  <a:lnTo>
                    <a:pt x="36390" y="44191"/>
                  </a:lnTo>
                  <a:lnTo>
                    <a:pt x="36146" y="43459"/>
                  </a:lnTo>
                  <a:lnTo>
                    <a:pt x="36024" y="43094"/>
                  </a:lnTo>
                  <a:lnTo>
                    <a:pt x="35963" y="42789"/>
                  </a:lnTo>
                  <a:lnTo>
                    <a:pt x="35963" y="42789"/>
                  </a:lnTo>
                  <a:lnTo>
                    <a:pt x="36207" y="43033"/>
                  </a:lnTo>
                  <a:lnTo>
                    <a:pt x="36451" y="43338"/>
                  </a:lnTo>
                  <a:lnTo>
                    <a:pt x="36878" y="43947"/>
                  </a:lnTo>
                  <a:lnTo>
                    <a:pt x="37061" y="44252"/>
                  </a:lnTo>
                  <a:lnTo>
                    <a:pt x="37304" y="44557"/>
                  </a:lnTo>
                  <a:lnTo>
                    <a:pt x="37487" y="44739"/>
                  </a:lnTo>
                  <a:lnTo>
                    <a:pt x="37670" y="44800"/>
                  </a:lnTo>
                  <a:lnTo>
                    <a:pt x="37853" y="44800"/>
                  </a:lnTo>
                  <a:lnTo>
                    <a:pt x="37975" y="44739"/>
                  </a:lnTo>
                  <a:lnTo>
                    <a:pt x="38097" y="44618"/>
                  </a:lnTo>
                  <a:lnTo>
                    <a:pt x="38158" y="44496"/>
                  </a:lnTo>
                  <a:lnTo>
                    <a:pt x="38158" y="44313"/>
                  </a:lnTo>
                  <a:lnTo>
                    <a:pt x="38097" y="44130"/>
                  </a:lnTo>
                  <a:lnTo>
                    <a:pt x="37975" y="43825"/>
                  </a:lnTo>
                  <a:lnTo>
                    <a:pt x="37792" y="43581"/>
                  </a:lnTo>
                  <a:lnTo>
                    <a:pt x="37182" y="42423"/>
                  </a:lnTo>
                  <a:lnTo>
                    <a:pt x="36878" y="41814"/>
                  </a:lnTo>
                  <a:lnTo>
                    <a:pt x="36695" y="41509"/>
                  </a:lnTo>
                  <a:lnTo>
                    <a:pt x="36634" y="41204"/>
                  </a:lnTo>
                  <a:lnTo>
                    <a:pt x="36817" y="41326"/>
                  </a:lnTo>
                  <a:lnTo>
                    <a:pt x="37000" y="41509"/>
                  </a:lnTo>
                  <a:lnTo>
                    <a:pt x="37182" y="41692"/>
                  </a:lnTo>
                  <a:lnTo>
                    <a:pt x="37365" y="41875"/>
                  </a:lnTo>
                  <a:lnTo>
                    <a:pt x="37792" y="42119"/>
                  </a:lnTo>
                  <a:lnTo>
                    <a:pt x="38219" y="42179"/>
                  </a:lnTo>
                  <a:lnTo>
                    <a:pt x="38584" y="42240"/>
                  </a:lnTo>
                  <a:lnTo>
                    <a:pt x="38706" y="42179"/>
                  </a:lnTo>
                  <a:lnTo>
                    <a:pt x="38889" y="42119"/>
                  </a:lnTo>
                  <a:lnTo>
                    <a:pt x="38950" y="41997"/>
                  </a:lnTo>
                  <a:lnTo>
                    <a:pt x="39011" y="41936"/>
                  </a:lnTo>
                  <a:lnTo>
                    <a:pt x="39011" y="41753"/>
                  </a:lnTo>
                  <a:lnTo>
                    <a:pt x="38889" y="41570"/>
                  </a:lnTo>
                  <a:lnTo>
                    <a:pt x="38706" y="41387"/>
                  </a:lnTo>
                  <a:lnTo>
                    <a:pt x="38402" y="41204"/>
                  </a:lnTo>
                  <a:lnTo>
                    <a:pt x="38158" y="40960"/>
                  </a:lnTo>
                  <a:lnTo>
                    <a:pt x="37609" y="40412"/>
                  </a:lnTo>
                  <a:lnTo>
                    <a:pt x="37182" y="39802"/>
                  </a:lnTo>
                  <a:lnTo>
                    <a:pt x="36695" y="39254"/>
                  </a:lnTo>
                  <a:lnTo>
                    <a:pt x="36451" y="39010"/>
                  </a:lnTo>
                  <a:lnTo>
                    <a:pt x="36207" y="38766"/>
                  </a:lnTo>
                  <a:lnTo>
                    <a:pt x="35902" y="38583"/>
                  </a:lnTo>
                  <a:lnTo>
                    <a:pt x="35598" y="38461"/>
                  </a:lnTo>
                  <a:lnTo>
                    <a:pt x="35110" y="38461"/>
                  </a:lnTo>
                  <a:lnTo>
                    <a:pt x="34988" y="38400"/>
                  </a:lnTo>
                  <a:lnTo>
                    <a:pt x="34927" y="38218"/>
                  </a:lnTo>
                  <a:lnTo>
                    <a:pt x="34866" y="38096"/>
                  </a:lnTo>
                  <a:lnTo>
                    <a:pt x="34683" y="37669"/>
                  </a:lnTo>
                  <a:lnTo>
                    <a:pt x="34440" y="36938"/>
                  </a:lnTo>
                  <a:lnTo>
                    <a:pt x="34257" y="36145"/>
                  </a:lnTo>
                  <a:lnTo>
                    <a:pt x="34074" y="35414"/>
                  </a:lnTo>
                  <a:lnTo>
                    <a:pt x="33952" y="34621"/>
                  </a:lnTo>
                  <a:lnTo>
                    <a:pt x="33891" y="33646"/>
                  </a:lnTo>
                  <a:lnTo>
                    <a:pt x="33769" y="32732"/>
                  </a:lnTo>
                  <a:lnTo>
                    <a:pt x="33586" y="31939"/>
                  </a:lnTo>
                  <a:lnTo>
                    <a:pt x="33342" y="31147"/>
                  </a:lnTo>
                  <a:lnTo>
                    <a:pt x="33099" y="30355"/>
                  </a:lnTo>
                  <a:lnTo>
                    <a:pt x="32794" y="29562"/>
                  </a:lnTo>
                  <a:lnTo>
                    <a:pt x="32550" y="28953"/>
                  </a:lnTo>
                  <a:lnTo>
                    <a:pt x="32428" y="28648"/>
                  </a:lnTo>
                  <a:lnTo>
                    <a:pt x="32245" y="28343"/>
                  </a:lnTo>
                  <a:lnTo>
                    <a:pt x="32001" y="27916"/>
                  </a:lnTo>
                  <a:lnTo>
                    <a:pt x="31879" y="27734"/>
                  </a:lnTo>
                  <a:lnTo>
                    <a:pt x="31819" y="27490"/>
                  </a:lnTo>
                  <a:lnTo>
                    <a:pt x="31758" y="27124"/>
                  </a:lnTo>
                  <a:lnTo>
                    <a:pt x="31697" y="26697"/>
                  </a:lnTo>
                  <a:lnTo>
                    <a:pt x="31697" y="25905"/>
                  </a:lnTo>
                  <a:lnTo>
                    <a:pt x="31514" y="24320"/>
                  </a:lnTo>
                  <a:lnTo>
                    <a:pt x="31270" y="22735"/>
                  </a:lnTo>
                  <a:lnTo>
                    <a:pt x="30965" y="21212"/>
                  </a:lnTo>
                  <a:lnTo>
                    <a:pt x="30965" y="20846"/>
                  </a:lnTo>
                  <a:lnTo>
                    <a:pt x="31026" y="20480"/>
                  </a:lnTo>
                  <a:lnTo>
                    <a:pt x="31026" y="19688"/>
                  </a:lnTo>
                  <a:lnTo>
                    <a:pt x="31026" y="18834"/>
                  </a:lnTo>
                  <a:lnTo>
                    <a:pt x="30965" y="18042"/>
                  </a:lnTo>
                  <a:lnTo>
                    <a:pt x="30904" y="17676"/>
                  </a:lnTo>
                  <a:lnTo>
                    <a:pt x="30782" y="17311"/>
                  </a:lnTo>
                  <a:lnTo>
                    <a:pt x="30478" y="16640"/>
                  </a:lnTo>
                  <a:lnTo>
                    <a:pt x="30112" y="16031"/>
                  </a:lnTo>
                  <a:lnTo>
                    <a:pt x="29746" y="15421"/>
                  </a:lnTo>
                  <a:lnTo>
                    <a:pt x="29502" y="15116"/>
                  </a:lnTo>
                  <a:lnTo>
                    <a:pt x="29258" y="14812"/>
                  </a:lnTo>
                  <a:lnTo>
                    <a:pt x="28954" y="14629"/>
                  </a:lnTo>
                  <a:lnTo>
                    <a:pt x="28649" y="14446"/>
                  </a:lnTo>
                  <a:lnTo>
                    <a:pt x="27978" y="14141"/>
                  </a:lnTo>
                  <a:lnTo>
                    <a:pt x="27247" y="13958"/>
                  </a:lnTo>
                  <a:lnTo>
                    <a:pt x="26455" y="13836"/>
                  </a:lnTo>
                  <a:lnTo>
                    <a:pt x="25662" y="13775"/>
                  </a:lnTo>
                  <a:lnTo>
                    <a:pt x="24748" y="13775"/>
                  </a:lnTo>
                  <a:lnTo>
                    <a:pt x="24565" y="13653"/>
                  </a:lnTo>
                  <a:lnTo>
                    <a:pt x="24260" y="13471"/>
                  </a:lnTo>
                  <a:lnTo>
                    <a:pt x="22919" y="12617"/>
                  </a:lnTo>
                  <a:lnTo>
                    <a:pt x="22554" y="12373"/>
                  </a:lnTo>
                  <a:lnTo>
                    <a:pt x="22432" y="12313"/>
                  </a:lnTo>
                  <a:lnTo>
                    <a:pt x="22310" y="12252"/>
                  </a:lnTo>
                  <a:lnTo>
                    <a:pt x="22310" y="12130"/>
                  </a:lnTo>
                  <a:lnTo>
                    <a:pt x="22127" y="10728"/>
                  </a:lnTo>
                  <a:lnTo>
                    <a:pt x="22066" y="10118"/>
                  </a:lnTo>
                  <a:lnTo>
                    <a:pt x="22066" y="9996"/>
                  </a:lnTo>
                  <a:lnTo>
                    <a:pt x="22188" y="9874"/>
                  </a:lnTo>
                  <a:lnTo>
                    <a:pt x="22493" y="9631"/>
                  </a:lnTo>
                  <a:lnTo>
                    <a:pt x="22615" y="9448"/>
                  </a:lnTo>
                  <a:lnTo>
                    <a:pt x="22676" y="9204"/>
                  </a:lnTo>
                  <a:lnTo>
                    <a:pt x="22858" y="8777"/>
                  </a:lnTo>
                  <a:lnTo>
                    <a:pt x="23224" y="7497"/>
                  </a:lnTo>
                  <a:lnTo>
                    <a:pt x="23407" y="6766"/>
                  </a:lnTo>
                  <a:lnTo>
                    <a:pt x="23529" y="6034"/>
                  </a:lnTo>
                  <a:lnTo>
                    <a:pt x="23651" y="5303"/>
                  </a:lnTo>
                  <a:lnTo>
                    <a:pt x="23651" y="4511"/>
                  </a:lnTo>
                  <a:lnTo>
                    <a:pt x="23590" y="3779"/>
                  </a:lnTo>
                  <a:lnTo>
                    <a:pt x="23468" y="3048"/>
                  </a:lnTo>
                  <a:lnTo>
                    <a:pt x="23285" y="2316"/>
                  </a:lnTo>
                  <a:lnTo>
                    <a:pt x="22919" y="1646"/>
                  </a:lnTo>
                  <a:lnTo>
                    <a:pt x="22493" y="1158"/>
                  </a:lnTo>
                  <a:lnTo>
                    <a:pt x="22005" y="731"/>
                  </a:lnTo>
                  <a:lnTo>
                    <a:pt x="21456" y="366"/>
                  </a:lnTo>
                  <a:lnTo>
                    <a:pt x="20786" y="122"/>
                  </a:lnTo>
                  <a:lnTo>
                    <a:pt x="19994" y="61"/>
                  </a:lnTo>
                  <a:lnTo>
                    <a:pt x="194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1" name="Google Shape;71;p12"/>
            <p:cNvSpPr/>
            <p:nvPr/>
          </p:nvSpPr>
          <p:spPr>
            <a:xfrm>
              <a:off x="5160100" y="1609475"/>
              <a:ext cx="975300" cy="2005375"/>
            </a:xfrm>
            <a:custGeom>
              <a:avLst/>
              <a:gdLst/>
              <a:ahLst/>
              <a:cxnLst/>
              <a:rect l="l" t="t" r="r" b="b"/>
              <a:pathLst>
                <a:path w="39012" h="80215" extrusionOk="0">
                  <a:moveTo>
                    <a:pt x="20115" y="366"/>
                  </a:moveTo>
                  <a:lnTo>
                    <a:pt x="20725" y="488"/>
                  </a:lnTo>
                  <a:lnTo>
                    <a:pt x="21274" y="731"/>
                  </a:lnTo>
                  <a:lnTo>
                    <a:pt x="21822" y="1036"/>
                  </a:lnTo>
                  <a:lnTo>
                    <a:pt x="22127" y="1219"/>
                  </a:lnTo>
                  <a:lnTo>
                    <a:pt x="22371" y="1524"/>
                  </a:lnTo>
                  <a:lnTo>
                    <a:pt x="22554" y="1768"/>
                  </a:lnTo>
                  <a:lnTo>
                    <a:pt x="22736" y="2072"/>
                  </a:lnTo>
                  <a:lnTo>
                    <a:pt x="23041" y="2743"/>
                  </a:lnTo>
                  <a:lnTo>
                    <a:pt x="23163" y="3413"/>
                  </a:lnTo>
                  <a:lnTo>
                    <a:pt x="23285" y="4206"/>
                  </a:lnTo>
                  <a:lnTo>
                    <a:pt x="23346" y="4998"/>
                  </a:lnTo>
                  <a:lnTo>
                    <a:pt x="23285" y="5791"/>
                  </a:lnTo>
                  <a:lnTo>
                    <a:pt x="23163" y="6583"/>
                  </a:lnTo>
                  <a:lnTo>
                    <a:pt x="22858" y="7924"/>
                  </a:lnTo>
                  <a:lnTo>
                    <a:pt x="22615" y="8533"/>
                  </a:lnTo>
                  <a:lnTo>
                    <a:pt x="22371" y="9204"/>
                  </a:lnTo>
                  <a:lnTo>
                    <a:pt x="22310" y="9326"/>
                  </a:lnTo>
                  <a:lnTo>
                    <a:pt x="22188" y="9509"/>
                  </a:lnTo>
                  <a:lnTo>
                    <a:pt x="21883" y="9752"/>
                  </a:lnTo>
                  <a:lnTo>
                    <a:pt x="21152" y="10179"/>
                  </a:lnTo>
                  <a:lnTo>
                    <a:pt x="20420" y="10606"/>
                  </a:lnTo>
                  <a:lnTo>
                    <a:pt x="19994" y="10789"/>
                  </a:lnTo>
                  <a:lnTo>
                    <a:pt x="19567" y="10850"/>
                  </a:lnTo>
                  <a:lnTo>
                    <a:pt x="19201" y="10850"/>
                  </a:lnTo>
                  <a:lnTo>
                    <a:pt x="18774" y="10667"/>
                  </a:lnTo>
                  <a:lnTo>
                    <a:pt x="17982" y="10240"/>
                  </a:lnTo>
                  <a:lnTo>
                    <a:pt x="17251" y="9813"/>
                  </a:lnTo>
                  <a:lnTo>
                    <a:pt x="16946" y="9570"/>
                  </a:lnTo>
                  <a:lnTo>
                    <a:pt x="16763" y="9387"/>
                  </a:lnTo>
                  <a:lnTo>
                    <a:pt x="16702" y="9265"/>
                  </a:lnTo>
                  <a:lnTo>
                    <a:pt x="16519" y="8777"/>
                  </a:lnTo>
                  <a:lnTo>
                    <a:pt x="16336" y="8351"/>
                  </a:lnTo>
                  <a:lnTo>
                    <a:pt x="16093" y="7497"/>
                  </a:lnTo>
                  <a:lnTo>
                    <a:pt x="15910" y="6705"/>
                  </a:lnTo>
                  <a:lnTo>
                    <a:pt x="15788" y="5912"/>
                  </a:lnTo>
                  <a:lnTo>
                    <a:pt x="15727" y="5120"/>
                  </a:lnTo>
                  <a:lnTo>
                    <a:pt x="15727" y="4328"/>
                  </a:lnTo>
                  <a:lnTo>
                    <a:pt x="15849" y="3474"/>
                  </a:lnTo>
                  <a:lnTo>
                    <a:pt x="15971" y="2804"/>
                  </a:lnTo>
                  <a:lnTo>
                    <a:pt x="16275" y="2194"/>
                  </a:lnTo>
                  <a:lnTo>
                    <a:pt x="16641" y="1585"/>
                  </a:lnTo>
                  <a:lnTo>
                    <a:pt x="16824" y="1341"/>
                  </a:lnTo>
                  <a:lnTo>
                    <a:pt x="17129" y="1097"/>
                  </a:lnTo>
                  <a:lnTo>
                    <a:pt x="17677" y="731"/>
                  </a:lnTo>
                  <a:lnTo>
                    <a:pt x="18226" y="549"/>
                  </a:lnTo>
                  <a:lnTo>
                    <a:pt x="18896" y="427"/>
                  </a:lnTo>
                  <a:lnTo>
                    <a:pt x="19506" y="366"/>
                  </a:lnTo>
                  <a:close/>
                  <a:moveTo>
                    <a:pt x="27491" y="19566"/>
                  </a:moveTo>
                  <a:lnTo>
                    <a:pt x="27491" y="19566"/>
                  </a:lnTo>
                  <a:lnTo>
                    <a:pt x="27491" y="19566"/>
                  </a:lnTo>
                  <a:close/>
                  <a:moveTo>
                    <a:pt x="19323" y="32732"/>
                  </a:moveTo>
                  <a:lnTo>
                    <a:pt x="19201" y="32854"/>
                  </a:lnTo>
                  <a:lnTo>
                    <a:pt x="19140" y="33037"/>
                  </a:lnTo>
                  <a:lnTo>
                    <a:pt x="19140" y="33219"/>
                  </a:lnTo>
                  <a:lnTo>
                    <a:pt x="19201" y="33341"/>
                  </a:lnTo>
                  <a:lnTo>
                    <a:pt x="19262" y="33463"/>
                  </a:lnTo>
                  <a:lnTo>
                    <a:pt x="19567" y="33463"/>
                  </a:lnTo>
                  <a:lnTo>
                    <a:pt x="19628" y="33341"/>
                  </a:lnTo>
                  <a:lnTo>
                    <a:pt x="19689" y="33280"/>
                  </a:lnTo>
                  <a:lnTo>
                    <a:pt x="19628" y="33097"/>
                  </a:lnTo>
                  <a:lnTo>
                    <a:pt x="19567" y="33280"/>
                  </a:lnTo>
                  <a:lnTo>
                    <a:pt x="19445" y="33280"/>
                  </a:lnTo>
                  <a:lnTo>
                    <a:pt x="19384" y="33097"/>
                  </a:lnTo>
                  <a:lnTo>
                    <a:pt x="19384" y="32915"/>
                  </a:lnTo>
                  <a:lnTo>
                    <a:pt x="19384" y="32854"/>
                  </a:lnTo>
                  <a:lnTo>
                    <a:pt x="19506" y="32793"/>
                  </a:lnTo>
                  <a:lnTo>
                    <a:pt x="19384" y="32732"/>
                  </a:lnTo>
                  <a:close/>
                  <a:moveTo>
                    <a:pt x="5060" y="39437"/>
                  </a:moveTo>
                  <a:lnTo>
                    <a:pt x="4877" y="39619"/>
                  </a:lnTo>
                  <a:lnTo>
                    <a:pt x="4572" y="40046"/>
                  </a:lnTo>
                  <a:lnTo>
                    <a:pt x="4146" y="40412"/>
                  </a:lnTo>
                  <a:lnTo>
                    <a:pt x="3597" y="40717"/>
                  </a:lnTo>
                  <a:lnTo>
                    <a:pt x="3109" y="40960"/>
                  </a:lnTo>
                  <a:lnTo>
                    <a:pt x="3414" y="40960"/>
                  </a:lnTo>
                  <a:lnTo>
                    <a:pt x="3780" y="40899"/>
                  </a:lnTo>
                  <a:lnTo>
                    <a:pt x="4085" y="40778"/>
                  </a:lnTo>
                  <a:lnTo>
                    <a:pt x="4329" y="40534"/>
                  </a:lnTo>
                  <a:lnTo>
                    <a:pt x="4572" y="40290"/>
                  </a:lnTo>
                  <a:lnTo>
                    <a:pt x="4816" y="40046"/>
                  </a:lnTo>
                  <a:lnTo>
                    <a:pt x="4938" y="39741"/>
                  </a:lnTo>
                  <a:lnTo>
                    <a:pt x="5060" y="39437"/>
                  </a:lnTo>
                  <a:close/>
                  <a:moveTo>
                    <a:pt x="34013" y="39437"/>
                  </a:moveTo>
                  <a:lnTo>
                    <a:pt x="34074" y="39741"/>
                  </a:lnTo>
                  <a:lnTo>
                    <a:pt x="34257" y="40046"/>
                  </a:lnTo>
                  <a:lnTo>
                    <a:pt x="34440" y="40290"/>
                  </a:lnTo>
                  <a:lnTo>
                    <a:pt x="34683" y="40534"/>
                  </a:lnTo>
                  <a:lnTo>
                    <a:pt x="34988" y="40778"/>
                  </a:lnTo>
                  <a:lnTo>
                    <a:pt x="35293" y="40899"/>
                  </a:lnTo>
                  <a:lnTo>
                    <a:pt x="35598" y="40960"/>
                  </a:lnTo>
                  <a:lnTo>
                    <a:pt x="35963" y="40960"/>
                  </a:lnTo>
                  <a:lnTo>
                    <a:pt x="35598" y="40839"/>
                  </a:lnTo>
                  <a:lnTo>
                    <a:pt x="35232" y="40656"/>
                  </a:lnTo>
                  <a:lnTo>
                    <a:pt x="35171" y="40595"/>
                  </a:lnTo>
                  <a:lnTo>
                    <a:pt x="34805" y="40351"/>
                  </a:lnTo>
                  <a:lnTo>
                    <a:pt x="34500" y="40046"/>
                  </a:lnTo>
                  <a:lnTo>
                    <a:pt x="34013" y="39437"/>
                  </a:lnTo>
                  <a:close/>
                  <a:moveTo>
                    <a:pt x="20908" y="57905"/>
                  </a:moveTo>
                  <a:lnTo>
                    <a:pt x="20908" y="57905"/>
                  </a:lnTo>
                  <a:lnTo>
                    <a:pt x="20908" y="57905"/>
                  </a:lnTo>
                  <a:close/>
                  <a:moveTo>
                    <a:pt x="15361" y="56138"/>
                  </a:moveTo>
                  <a:lnTo>
                    <a:pt x="15239" y="56442"/>
                  </a:lnTo>
                  <a:lnTo>
                    <a:pt x="15117" y="56747"/>
                  </a:lnTo>
                  <a:lnTo>
                    <a:pt x="15117" y="57052"/>
                  </a:lnTo>
                  <a:lnTo>
                    <a:pt x="15178" y="57418"/>
                  </a:lnTo>
                  <a:lnTo>
                    <a:pt x="15239" y="57722"/>
                  </a:lnTo>
                  <a:lnTo>
                    <a:pt x="15422" y="57966"/>
                  </a:lnTo>
                  <a:lnTo>
                    <a:pt x="15605" y="58210"/>
                  </a:lnTo>
                  <a:lnTo>
                    <a:pt x="15910" y="58454"/>
                  </a:lnTo>
                  <a:lnTo>
                    <a:pt x="16153" y="58576"/>
                  </a:lnTo>
                  <a:lnTo>
                    <a:pt x="16519" y="58698"/>
                  </a:lnTo>
                  <a:lnTo>
                    <a:pt x="16824" y="58698"/>
                  </a:lnTo>
                  <a:lnTo>
                    <a:pt x="17129" y="58637"/>
                  </a:lnTo>
                  <a:lnTo>
                    <a:pt x="17434" y="58576"/>
                  </a:lnTo>
                  <a:lnTo>
                    <a:pt x="17738" y="58393"/>
                  </a:lnTo>
                  <a:lnTo>
                    <a:pt x="17982" y="58210"/>
                  </a:lnTo>
                  <a:lnTo>
                    <a:pt x="18165" y="57905"/>
                  </a:lnTo>
                  <a:lnTo>
                    <a:pt x="17860" y="58149"/>
                  </a:lnTo>
                  <a:lnTo>
                    <a:pt x="17555" y="58332"/>
                  </a:lnTo>
                  <a:lnTo>
                    <a:pt x="17312" y="58454"/>
                  </a:lnTo>
                  <a:lnTo>
                    <a:pt x="17068" y="58515"/>
                  </a:lnTo>
                  <a:lnTo>
                    <a:pt x="16763" y="58515"/>
                  </a:lnTo>
                  <a:lnTo>
                    <a:pt x="16519" y="58454"/>
                  </a:lnTo>
                  <a:lnTo>
                    <a:pt x="16275" y="58393"/>
                  </a:lnTo>
                  <a:lnTo>
                    <a:pt x="16032" y="58271"/>
                  </a:lnTo>
                  <a:lnTo>
                    <a:pt x="15849" y="58088"/>
                  </a:lnTo>
                  <a:lnTo>
                    <a:pt x="15666" y="57905"/>
                  </a:lnTo>
                  <a:lnTo>
                    <a:pt x="15422" y="57540"/>
                  </a:lnTo>
                  <a:lnTo>
                    <a:pt x="15300" y="57052"/>
                  </a:lnTo>
                  <a:lnTo>
                    <a:pt x="15300" y="56625"/>
                  </a:lnTo>
                  <a:lnTo>
                    <a:pt x="15361" y="56138"/>
                  </a:lnTo>
                  <a:close/>
                  <a:moveTo>
                    <a:pt x="23651" y="56138"/>
                  </a:moveTo>
                  <a:lnTo>
                    <a:pt x="23712" y="56442"/>
                  </a:lnTo>
                  <a:lnTo>
                    <a:pt x="23773" y="56747"/>
                  </a:lnTo>
                  <a:lnTo>
                    <a:pt x="23773" y="57052"/>
                  </a:lnTo>
                  <a:lnTo>
                    <a:pt x="23712" y="57357"/>
                  </a:lnTo>
                  <a:lnTo>
                    <a:pt x="23590" y="57601"/>
                  </a:lnTo>
                  <a:lnTo>
                    <a:pt x="23407" y="57905"/>
                  </a:lnTo>
                  <a:lnTo>
                    <a:pt x="23224" y="58088"/>
                  </a:lnTo>
                  <a:lnTo>
                    <a:pt x="22919" y="58271"/>
                  </a:lnTo>
                  <a:lnTo>
                    <a:pt x="22676" y="58393"/>
                  </a:lnTo>
                  <a:lnTo>
                    <a:pt x="22432" y="58454"/>
                  </a:lnTo>
                  <a:lnTo>
                    <a:pt x="22127" y="58515"/>
                  </a:lnTo>
                  <a:lnTo>
                    <a:pt x="21883" y="58454"/>
                  </a:lnTo>
                  <a:lnTo>
                    <a:pt x="21578" y="58393"/>
                  </a:lnTo>
                  <a:lnTo>
                    <a:pt x="21335" y="58271"/>
                  </a:lnTo>
                  <a:lnTo>
                    <a:pt x="21091" y="58088"/>
                  </a:lnTo>
                  <a:lnTo>
                    <a:pt x="20908" y="57905"/>
                  </a:lnTo>
                  <a:lnTo>
                    <a:pt x="21091" y="58210"/>
                  </a:lnTo>
                  <a:lnTo>
                    <a:pt x="21335" y="58393"/>
                  </a:lnTo>
                  <a:lnTo>
                    <a:pt x="21578" y="58576"/>
                  </a:lnTo>
                  <a:lnTo>
                    <a:pt x="21883" y="58637"/>
                  </a:lnTo>
                  <a:lnTo>
                    <a:pt x="22249" y="58698"/>
                  </a:lnTo>
                  <a:lnTo>
                    <a:pt x="22554" y="58698"/>
                  </a:lnTo>
                  <a:lnTo>
                    <a:pt x="22858" y="58576"/>
                  </a:lnTo>
                  <a:lnTo>
                    <a:pt x="23163" y="58454"/>
                  </a:lnTo>
                  <a:lnTo>
                    <a:pt x="23407" y="58210"/>
                  </a:lnTo>
                  <a:lnTo>
                    <a:pt x="23590" y="57966"/>
                  </a:lnTo>
                  <a:lnTo>
                    <a:pt x="23773" y="57722"/>
                  </a:lnTo>
                  <a:lnTo>
                    <a:pt x="23895" y="57357"/>
                  </a:lnTo>
                  <a:lnTo>
                    <a:pt x="23895" y="57052"/>
                  </a:lnTo>
                  <a:lnTo>
                    <a:pt x="23895" y="56747"/>
                  </a:lnTo>
                  <a:lnTo>
                    <a:pt x="23834" y="56442"/>
                  </a:lnTo>
                  <a:lnTo>
                    <a:pt x="23651" y="56138"/>
                  </a:lnTo>
                  <a:close/>
                  <a:moveTo>
                    <a:pt x="19506" y="53273"/>
                  </a:moveTo>
                  <a:lnTo>
                    <a:pt x="19628" y="54309"/>
                  </a:lnTo>
                  <a:lnTo>
                    <a:pt x="19689" y="54858"/>
                  </a:lnTo>
                  <a:lnTo>
                    <a:pt x="19689" y="55406"/>
                  </a:lnTo>
                  <a:lnTo>
                    <a:pt x="19567" y="56442"/>
                  </a:lnTo>
                  <a:lnTo>
                    <a:pt x="19567" y="56930"/>
                  </a:lnTo>
                  <a:lnTo>
                    <a:pt x="19628" y="57418"/>
                  </a:lnTo>
                  <a:lnTo>
                    <a:pt x="19689" y="57844"/>
                  </a:lnTo>
                  <a:lnTo>
                    <a:pt x="19872" y="58210"/>
                  </a:lnTo>
                  <a:lnTo>
                    <a:pt x="19933" y="58454"/>
                  </a:lnTo>
                  <a:lnTo>
                    <a:pt x="19933" y="58698"/>
                  </a:lnTo>
                  <a:lnTo>
                    <a:pt x="19933" y="59246"/>
                  </a:lnTo>
                  <a:lnTo>
                    <a:pt x="19872" y="60283"/>
                  </a:lnTo>
                  <a:lnTo>
                    <a:pt x="19750" y="61319"/>
                  </a:lnTo>
                  <a:lnTo>
                    <a:pt x="19689" y="62843"/>
                  </a:lnTo>
                  <a:lnTo>
                    <a:pt x="19628" y="64305"/>
                  </a:lnTo>
                  <a:lnTo>
                    <a:pt x="19628" y="65281"/>
                  </a:lnTo>
                  <a:lnTo>
                    <a:pt x="19628" y="66195"/>
                  </a:lnTo>
                  <a:lnTo>
                    <a:pt x="19750" y="68267"/>
                  </a:lnTo>
                  <a:lnTo>
                    <a:pt x="19811" y="69486"/>
                  </a:lnTo>
                  <a:lnTo>
                    <a:pt x="19750" y="70645"/>
                  </a:lnTo>
                  <a:lnTo>
                    <a:pt x="19506" y="73022"/>
                  </a:lnTo>
                  <a:lnTo>
                    <a:pt x="19323" y="70888"/>
                  </a:lnTo>
                  <a:lnTo>
                    <a:pt x="19262" y="69791"/>
                  </a:lnTo>
                  <a:lnTo>
                    <a:pt x="19262" y="68694"/>
                  </a:lnTo>
                  <a:lnTo>
                    <a:pt x="19323" y="67658"/>
                  </a:lnTo>
                  <a:lnTo>
                    <a:pt x="19384" y="66561"/>
                  </a:lnTo>
                  <a:lnTo>
                    <a:pt x="19445" y="65464"/>
                  </a:lnTo>
                  <a:lnTo>
                    <a:pt x="19445" y="64366"/>
                  </a:lnTo>
                  <a:lnTo>
                    <a:pt x="19384" y="62599"/>
                  </a:lnTo>
                  <a:lnTo>
                    <a:pt x="19323" y="61745"/>
                  </a:lnTo>
                  <a:lnTo>
                    <a:pt x="19262" y="60831"/>
                  </a:lnTo>
                  <a:lnTo>
                    <a:pt x="19140" y="59612"/>
                  </a:lnTo>
                  <a:lnTo>
                    <a:pt x="19079" y="59002"/>
                  </a:lnTo>
                  <a:lnTo>
                    <a:pt x="19079" y="58698"/>
                  </a:lnTo>
                  <a:lnTo>
                    <a:pt x="19140" y="58393"/>
                  </a:lnTo>
                  <a:lnTo>
                    <a:pt x="19262" y="57844"/>
                  </a:lnTo>
                  <a:lnTo>
                    <a:pt x="19445" y="57235"/>
                  </a:lnTo>
                  <a:lnTo>
                    <a:pt x="19445" y="56625"/>
                  </a:lnTo>
                  <a:lnTo>
                    <a:pt x="19445" y="56016"/>
                  </a:lnTo>
                  <a:lnTo>
                    <a:pt x="19384" y="55345"/>
                  </a:lnTo>
                  <a:lnTo>
                    <a:pt x="19384" y="54614"/>
                  </a:lnTo>
                  <a:lnTo>
                    <a:pt x="19506" y="53273"/>
                  </a:lnTo>
                  <a:close/>
                  <a:moveTo>
                    <a:pt x="21883" y="10118"/>
                  </a:moveTo>
                  <a:lnTo>
                    <a:pt x="22066" y="12191"/>
                  </a:lnTo>
                  <a:lnTo>
                    <a:pt x="22066" y="12313"/>
                  </a:lnTo>
                  <a:lnTo>
                    <a:pt x="22127" y="12434"/>
                  </a:lnTo>
                  <a:lnTo>
                    <a:pt x="22371" y="12617"/>
                  </a:lnTo>
                  <a:lnTo>
                    <a:pt x="22676" y="12739"/>
                  </a:lnTo>
                  <a:lnTo>
                    <a:pt x="23224" y="13105"/>
                  </a:lnTo>
                  <a:lnTo>
                    <a:pt x="24321" y="13836"/>
                  </a:lnTo>
                  <a:lnTo>
                    <a:pt x="22493" y="14141"/>
                  </a:lnTo>
                  <a:lnTo>
                    <a:pt x="22493" y="14141"/>
                  </a:lnTo>
                  <a:lnTo>
                    <a:pt x="24138" y="14080"/>
                  </a:lnTo>
                  <a:lnTo>
                    <a:pt x="25784" y="14080"/>
                  </a:lnTo>
                  <a:lnTo>
                    <a:pt x="26637" y="14141"/>
                  </a:lnTo>
                  <a:lnTo>
                    <a:pt x="27491" y="14324"/>
                  </a:lnTo>
                  <a:lnTo>
                    <a:pt x="27918" y="14446"/>
                  </a:lnTo>
                  <a:lnTo>
                    <a:pt x="28344" y="14629"/>
                  </a:lnTo>
                  <a:lnTo>
                    <a:pt x="28710" y="14812"/>
                  </a:lnTo>
                  <a:lnTo>
                    <a:pt x="29076" y="15055"/>
                  </a:lnTo>
                  <a:lnTo>
                    <a:pt x="29319" y="15421"/>
                  </a:lnTo>
                  <a:lnTo>
                    <a:pt x="29624" y="15787"/>
                  </a:lnTo>
                  <a:lnTo>
                    <a:pt x="30051" y="16518"/>
                  </a:lnTo>
                  <a:lnTo>
                    <a:pt x="30417" y="17311"/>
                  </a:lnTo>
                  <a:lnTo>
                    <a:pt x="30539" y="17676"/>
                  </a:lnTo>
                  <a:lnTo>
                    <a:pt x="30599" y="18103"/>
                  </a:lnTo>
                  <a:lnTo>
                    <a:pt x="30660" y="19017"/>
                  </a:lnTo>
                  <a:lnTo>
                    <a:pt x="30660" y="19932"/>
                  </a:lnTo>
                  <a:lnTo>
                    <a:pt x="30599" y="20846"/>
                  </a:lnTo>
                  <a:lnTo>
                    <a:pt x="30599" y="21151"/>
                  </a:lnTo>
                  <a:lnTo>
                    <a:pt x="30660" y="21455"/>
                  </a:lnTo>
                  <a:lnTo>
                    <a:pt x="31026" y="23345"/>
                  </a:lnTo>
                  <a:lnTo>
                    <a:pt x="31270" y="25235"/>
                  </a:lnTo>
                  <a:lnTo>
                    <a:pt x="31331" y="26149"/>
                  </a:lnTo>
                  <a:lnTo>
                    <a:pt x="31331" y="27063"/>
                  </a:lnTo>
                  <a:lnTo>
                    <a:pt x="31392" y="27429"/>
                  </a:lnTo>
                  <a:lnTo>
                    <a:pt x="31514" y="27795"/>
                  </a:lnTo>
                  <a:lnTo>
                    <a:pt x="31697" y="28160"/>
                  </a:lnTo>
                  <a:lnTo>
                    <a:pt x="31879" y="28465"/>
                  </a:lnTo>
                  <a:lnTo>
                    <a:pt x="32123" y="28770"/>
                  </a:lnTo>
                  <a:lnTo>
                    <a:pt x="32306" y="29136"/>
                  </a:lnTo>
                  <a:lnTo>
                    <a:pt x="32611" y="29928"/>
                  </a:lnTo>
                  <a:lnTo>
                    <a:pt x="32916" y="30781"/>
                  </a:lnTo>
                  <a:lnTo>
                    <a:pt x="33220" y="31696"/>
                  </a:lnTo>
                  <a:lnTo>
                    <a:pt x="33342" y="32366"/>
                  </a:lnTo>
                  <a:lnTo>
                    <a:pt x="33525" y="33097"/>
                  </a:lnTo>
                  <a:lnTo>
                    <a:pt x="33708" y="34499"/>
                  </a:lnTo>
                  <a:lnTo>
                    <a:pt x="33830" y="35536"/>
                  </a:lnTo>
                  <a:lnTo>
                    <a:pt x="34074" y="36511"/>
                  </a:lnTo>
                  <a:lnTo>
                    <a:pt x="34379" y="37547"/>
                  </a:lnTo>
                  <a:lnTo>
                    <a:pt x="34805" y="38461"/>
                  </a:lnTo>
                  <a:lnTo>
                    <a:pt x="34440" y="38522"/>
                  </a:lnTo>
                  <a:lnTo>
                    <a:pt x="34257" y="38644"/>
                  </a:lnTo>
                  <a:lnTo>
                    <a:pt x="34196" y="38705"/>
                  </a:lnTo>
                  <a:lnTo>
                    <a:pt x="34135" y="38827"/>
                  </a:lnTo>
                  <a:lnTo>
                    <a:pt x="34257" y="38888"/>
                  </a:lnTo>
                  <a:lnTo>
                    <a:pt x="34500" y="38827"/>
                  </a:lnTo>
                  <a:lnTo>
                    <a:pt x="34927" y="38705"/>
                  </a:lnTo>
                  <a:lnTo>
                    <a:pt x="35354" y="38705"/>
                  </a:lnTo>
                  <a:lnTo>
                    <a:pt x="35720" y="38766"/>
                  </a:lnTo>
                  <a:lnTo>
                    <a:pt x="36085" y="39010"/>
                  </a:lnTo>
                  <a:lnTo>
                    <a:pt x="36512" y="39376"/>
                  </a:lnTo>
                  <a:lnTo>
                    <a:pt x="36878" y="39802"/>
                  </a:lnTo>
                  <a:lnTo>
                    <a:pt x="37609" y="40717"/>
                  </a:lnTo>
                  <a:lnTo>
                    <a:pt x="37975" y="41143"/>
                  </a:lnTo>
                  <a:lnTo>
                    <a:pt x="38402" y="41509"/>
                  </a:lnTo>
                  <a:lnTo>
                    <a:pt x="38706" y="41753"/>
                  </a:lnTo>
                  <a:lnTo>
                    <a:pt x="38767" y="41814"/>
                  </a:lnTo>
                  <a:lnTo>
                    <a:pt x="38767" y="41875"/>
                  </a:lnTo>
                  <a:lnTo>
                    <a:pt x="38767" y="41936"/>
                  </a:lnTo>
                  <a:lnTo>
                    <a:pt x="38645" y="41997"/>
                  </a:lnTo>
                  <a:lnTo>
                    <a:pt x="38280" y="41997"/>
                  </a:lnTo>
                  <a:lnTo>
                    <a:pt x="37914" y="41875"/>
                  </a:lnTo>
                  <a:lnTo>
                    <a:pt x="37609" y="41753"/>
                  </a:lnTo>
                  <a:lnTo>
                    <a:pt x="37426" y="41570"/>
                  </a:lnTo>
                  <a:lnTo>
                    <a:pt x="37000" y="41204"/>
                  </a:lnTo>
                  <a:lnTo>
                    <a:pt x="36878" y="41082"/>
                  </a:lnTo>
                  <a:lnTo>
                    <a:pt x="36634" y="41021"/>
                  </a:lnTo>
                  <a:lnTo>
                    <a:pt x="36451" y="40960"/>
                  </a:lnTo>
                  <a:lnTo>
                    <a:pt x="36390" y="41021"/>
                  </a:lnTo>
                  <a:lnTo>
                    <a:pt x="36390" y="41143"/>
                  </a:lnTo>
                  <a:lnTo>
                    <a:pt x="36390" y="41326"/>
                  </a:lnTo>
                  <a:lnTo>
                    <a:pt x="36451" y="41570"/>
                  </a:lnTo>
                  <a:lnTo>
                    <a:pt x="36695" y="42119"/>
                  </a:lnTo>
                  <a:lnTo>
                    <a:pt x="37000" y="42667"/>
                  </a:lnTo>
                  <a:lnTo>
                    <a:pt x="37609" y="43764"/>
                  </a:lnTo>
                  <a:lnTo>
                    <a:pt x="37792" y="44069"/>
                  </a:lnTo>
                  <a:lnTo>
                    <a:pt x="37914" y="44191"/>
                  </a:lnTo>
                  <a:lnTo>
                    <a:pt x="37914" y="44374"/>
                  </a:lnTo>
                  <a:lnTo>
                    <a:pt x="37914" y="44496"/>
                  </a:lnTo>
                  <a:lnTo>
                    <a:pt x="37853" y="44557"/>
                  </a:lnTo>
                  <a:lnTo>
                    <a:pt x="37792" y="44557"/>
                  </a:lnTo>
                  <a:lnTo>
                    <a:pt x="37670" y="44496"/>
                  </a:lnTo>
                  <a:lnTo>
                    <a:pt x="37487" y="44374"/>
                  </a:lnTo>
                  <a:lnTo>
                    <a:pt x="37365" y="44252"/>
                  </a:lnTo>
                  <a:lnTo>
                    <a:pt x="36817" y="43399"/>
                  </a:lnTo>
                  <a:lnTo>
                    <a:pt x="36512" y="42972"/>
                  </a:lnTo>
                  <a:lnTo>
                    <a:pt x="36207" y="42606"/>
                  </a:lnTo>
                  <a:lnTo>
                    <a:pt x="36024" y="42545"/>
                  </a:lnTo>
                  <a:lnTo>
                    <a:pt x="35902" y="42484"/>
                  </a:lnTo>
                  <a:lnTo>
                    <a:pt x="35781" y="42606"/>
                  </a:lnTo>
                  <a:lnTo>
                    <a:pt x="35720" y="42789"/>
                  </a:lnTo>
                  <a:lnTo>
                    <a:pt x="35781" y="43094"/>
                  </a:lnTo>
                  <a:lnTo>
                    <a:pt x="35841" y="43399"/>
                  </a:lnTo>
                  <a:lnTo>
                    <a:pt x="36268" y="44496"/>
                  </a:lnTo>
                  <a:lnTo>
                    <a:pt x="36390" y="44861"/>
                  </a:lnTo>
                  <a:lnTo>
                    <a:pt x="36512" y="45288"/>
                  </a:lnTo>
                  <a:lnTo>
                    <a:pt x="36512" y="45471"/>
                  </a:lnTo>
                  <a:lnTo>
                    <a:pt x="36451" y="45593"/>
                  </a:lnTo>
                  <a:lnTo>
                    <a:pt x="36390" y="45654"/>
                  </a:lnTo>
                  <a:lnTo>
                    <a:pt x="36329" y="45715"/>
                  </a:lnTo>
                  <a:lnTo>
                    <a:pt x="36268" y="45654"/>
                  </a:lnTo>
                  <a:lnTo>
                    <a:pt x="36207" y="45593"/>
                  </a:lnTo>
                  <a:lnTo>
                    <a:pt x="36085" y="45410"/>
                  </a:lnTo>
                  <a:lnTo>
                    <a:pt x="35963" y="45166"/>
                  </a:lnTo>
                  <a:lnTo>
                    <a:pt x="35781" y="44739"/>
                  </a:lnTo>
                  <a:lnTo>
                    <a:pt x="35354" y="43642"/>
                  </a:lnTo>
                  <a:lnTo>
                    <a:pt x="35232" y="43216"/>
                  </a:lnTo>
                  <a:lnTo>
                    <a:pt x="35110" y="42972"/>
                  </a:lnTo>
                  <a:lnTo>
                    <a:pt x="35049" y="42911"/>
                  </a:lnTo>
                  <a:lnTo>
                    <a:pt x="34866" y="42911"/>
                  </a:lnTo>
                  <a:lnTo>
                    <a:pt x="34805" y="42972"/>
                  </a:lnTo>
                  <a:lnTo>
                    <a:pt x="34744" y="43216"/>
                  </a:lnTo>
                  <a:lnTo>
                    <a:pt x="34744" y="43642"/>
                  </a:lnTo>
                  <a:lnTo>
                    <a:pt x="34805" y="44739"/>
                  </a:lnTo>
                  <a:lnTo>
                    <a:pt x="34866" y="45166"/>
                  </a:lnTo>
                  <a:lnTo>
                    <a:pt x="34805" y="45410"/>
                  </a:lnTo>
                  <a:lnTo>
                    <a:pt x="34744" y="45593"/>
                  </a:lnTo>
                  <a:lnTo>
                    <a:pt x="34622" y="45654"/>
                  </a:lnTo>
                  <a:lnTo>
                    <a:pt x="34561" y="45593"/>
                  </a:lnTo>
                  <a:lnTo>
                    <a:pt x="34440" y="45349"/>
                  </a:lnTo>
                  <a:lnTo>
                    <a:pt x="34379" y="44800"/>
                  </a:lnTo>
                  <a:lnTo>
                    <a:pt x="34318" y="44130"/>
                  </a:lnTo>
                  <a:lnTo>
                    <a:pt x="34318" y="43825"/>
                  </a:lnTo>
                  <a:lnTo>
                    <a:pt x="34196" y="43338"/>
                  </a:lnTo>
                  <a:lnTo>
                    <a:pt x="34135" y="43094"/>
                  </a:lnTo>
                  <a:lnTo>
                    <a:pt x="34074" y="42911"/>
                  </a:lnTo>
                  <a:lnTo>
                    <a:pt x="33891" y="42850"/>
                  </a:lnTo>
                  <a:lnTo>
                    <a:pt x="33769" y="42911"/>
                  </a:lnTo>
                  <a:lnTo>
                    <a:pt x="33647" y="42972"/>
                  </a:lnTo>
                  <a:lnTo>
                    <a:pt x="33647" y="43094"/>
                  </a:lnTo>
                  <a:lnTo>
                    <a:pt x="33586" y="43338"/>
                  </a:lnTo>
                  <a:lnTo>
                    <a:pt x="33647" y="43825"/>
                  </a:lnTo>
                  <a:lnTo>
                    <a:pt x="33647" y="44252"/>
                  </a:lnTo>
                  <a:lnTo>
                    <a:pt x="33647" y="44618"/>
                  </a:lnTo>
                  <a:lnTo>
                    <a:pt x="33647" y="44800"/>
                  </a:lnTo>
                  <a:lnTo>
                    <a:pt x="33586" y="44983"/>
                  </a:lnTo>
                  <a:lnTo>
                    <a:pt x="33525" y="45044"/>
                  </a:lnTo>
                  <a:lnTo>
                    <a:pt x="33464" y="44983"/>
                  </a:lnTo>
                  <a:lnTo>
                    <a:pt x="33403" y="44922"/>
                  </a:lnTo>
                  <a:lnTo>
                    <a:pt x="33281" y="44679"/>
                  </a:lnTo>
                  <a:lnTo>
                    <a:pt x="33281" y="44435"/>
                  </a:lnTo>
                  <a:lnTo>
                    <a:pt x="33220" y="43886"/>
                  </a:lnTo>
                  <a:lnTo>
                    <a:pt x="33099" y="42667"/>
                  </a:lnTo>
                  <a:lnTo>
                    <a:pt x="33099" y="42423"/>
                  </a:lnTo>
                  <a:lnTo>
                    <a:pt x="33038" y="42240"/>
                  </a:lnTo>
                  <a:lnTo>
                    <a:pt x="32794" y="41509"/>
                  </a:lnTo>
                  <a:lnTo>
                    <a:pt x="32550" y="40717"/>
                  </a:lnTo>
                  <a:lnTo>
                    <a:pt x="32489" y="40412"/>
                  </a:lnTo>
                  <a:lnTo>
                    <a:pt x="32489" y="40046"/>
                  </a:lnTo>
                  <a:lnTo>
                    <a:pt x="32489" y="39863"/>
                  </a:lnTo>
                  <a:lnTo>
                    <a:pt x="32550" y="39741"/>
                  </a:lnTo>
                  <a:lnTo>
                    <a:pt x="32672" y="39619"/>
                  </a:lnTo>
                  <a:lnTo>
                    <a:pt x="32794" y="39498"/>
                  </a:lnTo>
                  <a:lnTo>
                    <a:pt x="32916" y="39437"/>
                  </a:lnTo>
                  <a:lnTo>
                    <a:pt x="32916" y="39376"/>
                  </a:lnTo>
                  <a:lnTo>
                    <a:pt x="32916" y="39315"/>
                  </a:lnTo>
                  <a:lnTo>
                    <a:pt x="32794" y="39254"/>
                  </a:lnTo>
                  <a:lnTo>
                    <a:pt x="32672" y="39254"/>
                  </a:lnTo>
                  <a:lnTo>
                    <a:pt x="32489" y="39376"/>
                  </a:lnTo>
                  <a:lnTo>
                    <a:pt x="32123" y="38400"/>
                  </a:lnTo>
                  <a:lnTo>
                    <a:pt x="31697" y="37364"/>
                  </a:lnTo>
                  <a:lnTo>
                    <a:pt x="30721" y="35414"/>
                  </a:lnTo>
                  <a:lnTo>
                    <a:pt x="29807" y="33463"/>
                  </a:lnTo>
                  <a:lnTo>
                    <a:pt x="29380" y="32488"/>
                  </a:lnTo>
                  <a:lnTo>
                    <a:pt x="29015" y="31452"/>
                  </a:lnTo>
                  <a:lnTo>
                    <a:pt x="28710" y="30355"/>
                  </a:lnTo>
                  <a:lnTo>
                    <a:pt x="28466" y="29257"/>
                  </a:lnTo>
                  <a:lnTo>
                    <a:pt x="28161" y="28160"/>
                  </a:lnTo>
                  <a:lnTo>
                    <a:pt x="27796" y="27063"/>
                  </a:lnTo>
                  <a:lnTo>
                    <a:pt x="27064" y="25356"/>
                  </a:lnTo>
                  <a:lnTo>
                    <a:pt x="27064" y="25174"/>
                  </a:lnTo>
                  <a:lnTo>
                    <a:pt x="27064" y="24991"/>
                  </a:lnTo>
                  <a:lnTo>
                    <a:pt x="27125" y="24747"/>
                  </a:lnTo>
                  <a:lnTo>
                    <a:pt x="27247" y="24625"/>
                  </a:lnTo>
                  <a:lnTo>
                    <a:pt x="27369" y="24503"/>
                  </a:lnTo>
                  <a:lnTo>
                    <a:pt x="27552" y="24259"/>
                  </a:lnTo>
                  <a:lnTo>
                    <a:pt x="27674" y="23955"/>
                  </a:lnTo>
                  <a:lnTo>
                    <a:pt x="27796" y="23345"/>
                  </a:lnTo>
                  <a:lnTo>
                    <a:pt x="27857" y="22735"/>
                  </a:lnTo>
                  <a:lnTo>
                    <a:pt x="27857" y="22126"/>
                  </a:lnTo>
                  <a:lnTo>
                    <a:pt x="27735" y="21455"/>
                  </a:lnTo>
                  <a:lnTo>
                    <a:pt x="27613" y="20846"/>
                  </a:lnTo>
                  <a:lnTo>
                    <a:pt x="27491" y="20541"/>
                  </a:lnTo>
                  <a:lnTo>
                    <a:pt x="27430" y="20236"/>
                  </a:lnTo>
                  <a:lnTo>
                    <a:pt x="27491" y="19566"/>
                  </a:lnTo>
                  <a:lnTo>
                    <a:pt x="27369" y="20175"/>
                  </a:lnTo>
                  <a:lnTo>
                    <a:pt x="27369" y="20358"/>
                  </a:lnTo>
                  <a:lnTo>
                    <a:pt x="27430" y="20602"/>
                  </a:lnTo>
                  <a:lnTo>
                    <a:pt x="27491" y="21212"/>
                  </a:lnTo>
                  <a:lnTo>
                    <a:pt x="27552" y="21821"/>
                  </a:lnTo>
                  <a:lnTo>
                    <a:pt x="27613" y="22370"/>
                  </a:lnTo>
                  <a:lnTo>
                    <a:pt x="27552" y="22979"/>
                  </a:lnTo>
                  <a:lnTo>
                    <a:pt x="27430" y="23589"/>
                  </a:lnTo>
                  <a:lnTo>
                    <a:pt x="27369" y="23833"/>
                  </a:lnTo>
                  <a:lnTo>
                    <a:pt x="27186" y="24076"/>
                  </a:lnTo>
                  <a:lnTo>
                    <a:pt x="27064" y="24320"/>
                  </a:lnTo>
                  <a:lnTo>
                    <a:pt x="26820" y="24503"/>
                  </a:lnTo>
                  <a:lnTo>
                    <a:pt x="26637" y="24686"/>
                  </a:lnTo>
                  <a:lnTo>
                    <a:pt x="26394" y="24808"/>
                  </a:lnTo>
                  <a:lnTo>
                    <a:pt x="25845" y="24991"/>
                  </a:lnTo>
                  <a:lnTo>
                    <a:pt x="25297" y="25052"/>
                  </a:lnTo>
                  <a:lnTo>
                    <a:pt x="24016" y="25235"/>
                  </a:lnTo>
                  <a:lnTo>
                    <a:pt x="23468" y="25295"/>
                  </a:lnTo>
                  <a:lnTo>
                    <a:pt x="22797" y="25295"/>
                  </a:lnTo>
                  <a:lnTo>
                    <a:pt x="22676" y="25235"/>
                  </a:lnTo>
                  <a:lnTo>
                    <a:pt x="22493" y="25174"/>
                  </a:lnTo>
                  <a:lnTo>
                    <a:pt x="22249" y="24991"/>
                  </a:lnTo>
                  <a:lnTo>
                    <a:pt x="21639" y="24625"/>
                  </a:lnTo>
                  <a:lnTo>
                    <a:pt x="20359" y="23894"/>
                  </a:lnTo>
                  <a:lnTo>
                    <a:pt x="21883" y="24991"/>
                  </a:lnTo>
                  <a:lnTo>
                    <a:pt x="22249" y="25295"/>
                  </a:lnTo>
                  <a:lnTo>
                    <a:pt x="22432" y="25417"/>
                  </a:lnTo>
                  <a:lnTo>
                    <a:pt x="22676" y="25539"/>
                  </a:lnTo>
                  <a:lnTo>
                    <a:pt x="22797" y="25600"/>
                  </a:lnTo>
                  <a:lnTo>
                    <a:pt x="23346" y="25600"/>
                  </a:lnTo>
                  <a:lnTo>
                    <a:pt x="24260" y="25539"/>
                  </a:lnTo>
                  <a:lnTo>
                    <a:pt x="25175" y="25417"/>
                  </a:lnTo>
                  <a:lnTo>
                    <a:pt x="26028" y="25295"/>
                  </a:lnTo>
                  <a:lnTo>
                    <a:pt x="26455" y="25174"/>
                  </a:lnTo>
                  <a:lnTo>
                    <a:pt x="26820" y="24991"/>
                  </a:lnTo>
                  <a:lnTo>
                    <a:pt x="26698" y="25539"/>
                  </a:lnTo>
                  <a:lnTo>
                    <a:pt x="25845" y="28099"/>
                  </a:lnTo>
                  <a:lnTo>
                    <a:pt x="25784" y="28282"/>
                  </a:lnTo>
                  <a:lnTo>
                    <a:pt x="25723" y="28709"/>
                  </a:lnTo>
                  <a:lnTo>
                    <a:pt x="25784" y="30416"/>
                  </a:lnTo>
                  <a:lnTo>
                    <a:pt x="25784" y="32610"/>
                  </a:lnTo>
                  <a:lnTo>
                    <a:pt x="25784" y="32976"/>
                  </a:lnTo>
                  <a:lnTo>
                    <a:pt x="25723" y="33280"/>
                  </a:lnTo>
                  <a:lnTo>
                    <a:pt x="25723" y="33585"/>
                  </a:lnTo>
                  <a:lnTo>
                    <a:pt x="25723" y="33890"/>
                  </a:lnTo>
                  <a:lnTo>
                    <a:pt x="25845" y="34195"/>
                  </a:lnTo>
                  <a:lnTo>
                    <a:pt x="26028" y="35109"/>
                  </a:lnTo>
                  <a:lnTo>
                    <a:pt x="26333" y="36877"/>
                  </a:lnTo>
                  <a:lnTo>
                    <a:pt x="26455" y="37730"/>
                  </a:lnTo>
                  <a:lnTo>
                    <a:pt x="26516" y="38644"/>
                  </a:lnTo>
                  <a:lnTo>
                    <a:pt x="26516" y="40412"/>
                  </a:lnTo>
                  <a:lnTo>
                    <a:pt x="26455" y="42240"/>
                  </a:lnTo>
                  <a:lnTo>
                    <a:pt x="26394" y="44008"/>
                  </a:lnTo>
                  <a:lnTo>
                    <a:pt x="26272" y="45776"/>
                  </a:lnTo>
                  <a:lnTo>
                    <a:pt x="26028" y="47543"/>
                  </a:lnTo>
                  <a:lnTo>
                    <a:pt x="25784" y="49311"/>
                  </a:lnTo>
                  <a:lnTo>
                    <a:pt x="25479" y="51079"/>
                  </a:lnTo>
                  <a:lnTo>
                    <a:pt x="25053" y="52846"/>
                  </a:lnTo>
                  <a:lnTo>
                    <a:pt x="24565" y="54553"/>
                  </a:lnTo>
                  <a:lnTo>
                    <a:pt x="24382" y="55406"/>
                  </a:lnTo>
                  <a:lnTo>
                    <a:pt x="24260" y="56260"/>
                  </a:lnTo>
                  <a:lnTo>
                    <a:pt x="24260" y="57235"/>
                  </a:lnTo>
                  <a:lnTo>
                    <a:pt x="24321" y="58210"/>
                  </a:lnTo>
                  <a:lnTo>
                    <a:pt x="24504" y="59063"/>
                  </a:lnTo>
                  <a:lnTo>
                    <a:pt x="24687" y="59917"/>
                  </a:lnTo>
                  <a:lnTo>
                    <a:pt x="24931" y="60770"/>
                  </a:lnTo>
                  <a:lnTo>
                    <a:pt x="25053" y="61684"/>
                  </a:lnTo>
                  <a:lnTo>
                    <a:pt x="25114" y="62538"/>
                  </a:lnTo>
                  <a:lnTo>
                    <a:pt x="25114" y="63391"/>
                  </a:lnTo>
                  <a:lnTo>
                    <a:pt x="24992" y="64244"/>
                  </a:lnTo>
                  <a:lnTo>
                    <a:pt x="24870" y="65098"/>
                  </a:lnTo>
                  <a:lnTo>
                    <a:pt x="24565" y="66317"/>
                  </a:lnTo>
                  <a:lnTo>
                    <a:pt x="24260" y="67475"/>
                  </a:lnTo>
                  <a:lnTo>
                    <a:pt x="23529" y="69791"/>
                  </a:lnTo>
                  <a:lnTo>
                    <a:pt x="22493" y="73326"/>
                  </a:lnTo>
                  <a:lnTo>
                    <a:pt x="22127" y="74789"/>
                  </a:lnTo>
                  <a:lnTo>
                    <a:pt x="22066" y="75216"/>
                  </a:lnTo>
                  <a:lnTo>
                    <a:pt x="22005" y="75460"/>
                  </a:lnTo>
                  <a:lnTo>
                    <a:pt x="22066" y="75704"/>
                  </a:lnTo>
                  <a:lnTo>
                    <a:pt x="22127" y="75947"/>
                  </a:lnTo>
                  <a:lnTo>
                    <a:pt x="22249" y="76252"/>
                  </a:lnTo>
                  <a:lnTo>
                    <a:pt x="22493" y="76740"/>
                  </a:lnTo>
                  <a:lnTo>
                    <a:pt x="22858" y="77410"/>
                  </a:lnTo>
                  <a:lnTo>
                    <a:pt x="23346" y="78081"/>
                  </a:lnTo>
                  <a:lnTo>
                    <a:pt x="23590" y="78386"/>
                  </a:lnTo>
                  <a:lnTo>
                    <a:pt x="23834" y="78568"/>
                  </a:lnTo>
                  <a:lnTo>
                    <a:pt x="24260" y="78873"/>
                  </a:lnTo>
                  <a:lnTo>
                    <a:pt x="24321" y="78995"/>
                  </a:lnTo>
                  <a:lnTo>
                    <a:pt x="24321" y="79056"/>
                  </a:lnTo>
                  <a:lnTo>
                    <a:pt x="24260" y="79117"/>
                  </a:lnTo>
                  <a:lnTo>
                    <a:pt x="24199" y="79178"/>
                  </a:lnTo>
                  <a:lnTo>
                    <a:pt x="23956" y="79239"/>
                  </a:lnTo>
                  <a:lnTo>
                    <a:pt x="23773" y="79300"/>
                  </a:lnTo>
                  <a:lnTo>
                    <a:pt x="22919" y="79483"/>
                  </a:lnTo>
                  <a:lnTo>
                    <a:pt x="22493" y="79544"/>
                  </a:lnTo>
                  <a:lnTo>
                    <a:pt x="22066" y="79605"/>
                  </a:lnTo>
                  <a:lnTo>
                    <a:pt x="21700" y="79544"/>
                  </a:lnTo>
                  <a:lnTo>
                    <a:pt x="21578" y="79422"/>
                  </a:lnTo>
                  <a:lnTo>
                    <a:pt x="21578" y="79300"/>
                  </a:lnTo>
                  <a:lnTo>
                    <a:pt x="21517" y="78995"/>
                  </a:lnTo>
                  <a:lnTo>
                    <a:pt x="21456" y="78873"/>
                  </a:lnTo>
                  <a:lnTo>
                    <a:pt x="21335" y="78751"/>
                  </a:lnTo>
                  <a:lnTo>
                    <a:pt x="21213" y="78751"/>
                  </a:lnTo>
                  <a:lnTo>
                    <a:pt x="21213" y="78873"/>
                  </a:lnTo>
                  <a:lnTo>
                    <a:pt x="21274" y="79117"/>
                  </a:lnTo>
                  <a:lnTo>
                    <a:pt x="21335" y="79422"/>
                  </a:lnTo>
                  <a:lnTo>
                    <a:pt x="21335" y="79605"/>
                  </a:lnTo>
                  <a:lnTo>
                    <a:pt x="21335" y="79727"/>
                  </a:lnTo>
                  <a:lnTo>
                    <a:pt x="21213" y="79848"/>
                  </a:lnTo>
                  <a:lnTo>
                    <a:pt x="21030" y="79909"/>
                  </a:lnTo>
                  <a:lnTo>
                    <a:pt x="20725" y="79970"/>
                  </a:lnTo>
                  <a:lnTo>
                    <a:pt x="20359" y="79970"/>
                  </a:lnTo>
                  <a:lnTo>
                    <a:pt x="20176" y="79909"/>
                  </a:lnTo>
                  <a:lnTo>
                    <a:pt x="19994" y="79848"/>
                  </a:lnTo>
                  <a:lnTo>
                    <a:pt x="19872" y="79666"/>
                  </a:lnTo>
                  <a:lnTo>
                    <a:pt x="19750" y="79422"/>
                  </a:lnTo>
                  <a:lnTo>
                    <a:pt x="19628" y="78995"/>
                  </a:lnTo>
                  <a:lnTo>
                    <a:pt x="19628" y="78507"/>
                  </a:lnTo>
                  <a:lnTo>
                    <a:pt x="19628" y="78020"/>
                  </a:lnTo>
                  <a:lnTo>
                    <a:pt x="19628" y="75582"/>
                  </a:lnTo>
                  <a:lnTo>
                    <a:pt x="19750" y="74119"/>
                  </a:lnTo>
                  <a:lnTo>
                    <a:pt x="19872" y="72656"/>
                  </a:lnTo>
                  <a:lnTo>
                    <a:pt x="19994" y="71193"/>
                  </a:lnTo>
                  <a:lnTo>
                    <a:pt x="20115" y="69669"/>
                  </a:lnTo>
                  <a:lnTo>
                    <a:pt x="20115" y="68816"/>
                  </a:lnTo>
                  <a:lnTo>
                    <a:pt x="20055" y="67963"/>
                  </a:lnTo>
                  <a:lnTo>
                    <a:pt x="19994" y="66195"/>
                  </a:lnTo>
                  <a:lnTo>
                    <a:pt x="19933" y="64915"/>
                  </a:lnTo>
                  <a:lnTo>
                    <a:pt x="19994" y="63696"/>
                  </a:lnTo>
                  <a:lnTo>
                    <a:pt x="20055" y="62172"/>
                  </a:lnTo>
                  <a:lnTo>
                    <a:pt x="20176" y="60587"/>
                  </a:lnTo>
                  <a:lnTo>
                    <a:pt x="20237" y="59734"/>
                  </a:lnTo>
                  <a:lnTo>
                    <a:pt x="20298" y="58820"/>
                  </a:lnTo>
                  <a:lnTo>
                    <a:pt x="20298" y="58515"/>
                  </a:lnTo>
                  <a:lnTo>
                    <a:pt x="20237" y="58271"/>
                  </a:lnTo>
                  <a:lnTo>
                    <a:pt x="20115" y="57905"/>
                  </a:lnTo>
                  <a:lnTo>
                    <a:pt x="19994" y="57540"/>
                  </a:lnTo>
                  <a:lnTo>
                    <a:pt x="19872" y="57113"/>
                  </a:lnTo>
                  <a:lnTo>
                    <a:pt x="19872" y="56625"/>
                  </a:lnTo>
                  <a:lnTo>
                    <a:pt x="19994" y="55772"/>
                  </a:lnTo>
                  <a:lnTo>
                    <a:pt x="19994" y="55345"/>
                  </a:lnTo>
                  <a:lnTo>
                    <a:pt x="19994" y="54919"/>
                  </a:lnTo>
                  <a:lnTo>
                    <a:pt x="19933" y="54065"/>
                  </a:lnTo>
                  <a:lnTo>
                    <a:pt x="19750" y="52359"/>
                  </a:lnTo>
                  <a:lnTo>
                    <a:pt x="19689" y="50652"/>
                  </a:lnTo>
                  <a:lnTo>
                    <a:pt x="19689" y="48275"/>
                  </a:lnTo>
                  <a:lnTo>
                    <a:pt x="19689" y="45898"/>
                  </a:lnTo>
                  <a:lnTo>
                    <a:pt x="19628" y="44130"/>
                  </a:lnTo>
                  <a:lnTo>
                    <a:pt x="19628" y="43338"/>
                  </a:lnTo>
                  <a:lnTo>
                    <a:pt x="19628" y="43155"/>
                  </a:lnTo>
                  <a:lnTo>
                    <a:pt x="19628" y="42911"/>
                  </a:lnTo>
                  <a:lnTo>
                    <a:pt x="19872" y="42911"/>
                  </a:lnTo>
                  <a:lnTo>
                    <a:pt x="20237" y="42789"/>
                  </a:lnTo>
                  <a:lnTo>
                    <a:pt x="20542" y="42667"/>
                  </a:lnTo>
                  <a:lnTo>
                    <a:pt x="20786" y="42423"/>
                  </a:lnTo>
                  <a:lnTo>
                    <a:pt x="20969" y="42119"/>
                  </a:lnTo>
                  <a:lnTo>
                    <a:pt x="21030" y="41814"/>
                  </a:lnTo>
                  <a:lnTo>
                    <a:pt x="21030" y="41509"/>
                  </a:lnTo>
                  <a:lnTo>
                    <a:pt x="20847" y="41936"/>
                  </a:lnTo>
                  <a:lnTo>
                    <a:pt x="20725" y="42119"/>
                  </a:lnTo>
                  <a:lnTo>
                    <a:pt x="20542" y="42301"/>
                  </a:lnTo>
                  <a:lnTo>
                    <a:pt x="20359" y="42423"/>
                  </a:lnTo>
                  <a:lnTo>
                    <a:pt x="20115" y="42484"/>
                  </a:lnTo>
                  <a:lnTo>
                    <a:pt x="19567" y="42545"/>
                  </a:lnTo>
                  <a:lnTo>
                    <a:pt x="19018" y="42484"/>
                  </a:lnTo>
                  <a:lnTo>
                    <a:pt x="18774" y="42423"/>
                  </a:lnTo>
                  <a:lnTo>
                    <a:pt x="18592" y="42301"/>
                  </a:lnTo>
                  <a:lnTo>
                    <a:pt x="18409" y="42119"/>
                  </a:lnTo>
                  <a:lnTo>
                    <a:pt x="18287" y="41936"/>
                  </a:lnTo>
                  <a:lnTo>
                    <a:pt x="18104" y="41509"/>
                  </a:lnTo>
                  <a:lnTo>
                    <a:pt x="18104" y="41753"/>
                  </a:lnTo>
                  <a:lnTo>
                    <a:pt x="18104" y="41997"/>
                  </a:lnTo>
                  <a:lnTo>
                    <a:pt x="18226" y="42240"/>
                  </a:lnTo>
                  <a:lnTo>
                    <a:pt x="18348" y="42484"/>
                  </a:lnTo>
                  <a:lnTo>
                    <a:pt x="18592" y="42667"/>
                  </a:lnTo>
                  <a:lnTo>
                    <a:pt x="18896" y="42789"/>
                  </a:lnTo>
                  <a:lnTo>
                    <a:pt x="19201" y="42850"/>
                  </a:lnTo>
                  <a:lnTo>
                    <a:pt x="19323" y="42911"/>
                  </a:lnTo>
                  <a:lnTo>
                    <a:pt x="19445" y="42911"/>
                  </a:lnTo>
                  <a:lnTo>
                    <a:pt x="19445" y="43033"/>
                  </a:lnTo>
                  <a:lnTo>
                    <a:pt x="19445" y="43094"/>
                  </a:lnTo>
                  <a:lnTo>
                    <a:pt x="19384" y="43642"/>
                  </a:lnTo>
                  <a:lnTo>
                    <a:pt x="19384" y="46324"/>
                  </a:lnTo>
                  <a:lnTo>
                    <a:pt x="19384" y="48458"/>
                  </a:lnTo>
                  <a:lnTo>
                    <a:pt x="19384" y="50652"/>
                  </a:lnTo>
                  <a:lnTo>
                    <a:pt x="19323" y="51993"/>
                  </a:lnTo>
                  <a:lnTo>
                    <a:pt x="19201" y="53395"/>
                  </a:lnTo>
                  <a:lnTo>
                    <a:pt x="19079" y="54858"/>
                  </a:lnTo>
                  <a:lnTo>
                    <a:pt x="19079" y="55528"/>
                  </a:lnTo>
                  <a:lnTo>
                    <a:pt x="19079" y="56260"/>
                  </a:lnTo>
                  <a:lnTo>
                    <a:pt x="19140" y="56930"/>
                  </a:lnTo>
                  <a:lnTo>
                    <a:pt x="19018" y="57662"/>
                  </a:lnTo>
                  <a:lnTo>
                    <a:pt x="18835" y="58149"/>
                  </a:lnTo>
                  <a:lnTo>
                    <a:pt x="18774" y="58393"/>
                  </a:lnTo>
                  <a:lnTo>
                    <a:pt x="18714" y="58637"/>
                  </a:lnTo>
                  <a:lnTo>
                    <a:pt x="18714" y="59368"/>
                  </a:lnTo>
                  <a:lnTo>
                    <a:pt x="18835" y="60100"/>
                  </a:lnTo>
                  <a:lnTo>
                    <a:pt x="18896" y="60831"/>
                  </a:lnTo>
                  <a:lnTo>
                    <a:pt x="18957" y="61563"/>
                  </a:lnTo>
                  <a:lnTo>
                    <a:pt x="19018" y="63818"/>
                  </a:lnTo>
                  <a:lnTo>
                    <a:pt x="19079" y="64854"/>
                  </a:lnTo>
                  <a:lnTo>
                    <a:pt x="19079" y="65829"/>
                  </a:lnTo>
                  <a:lnTo>
                    <a:pt x="19018" y="67292"/>
                  </a:lnTo>
                  <a:lnTo>
                    <a:pt x="18896" y="68755"/>
                  </a:lnTo>
                  <a:lnTo>
                    <a:pt x="18957" y="70218"/>
                  </a:lnTo>
                  <a:lnTo>
                    <a:pt x="19079" y="71681"/>
                  </a:lnTo>
                  <a:lnTo>
                    <a:pt x="19262" y="73144"/>
                  </a:lnTo>
                  <a:lnTo>
                    <a:pt x="19384" y="74606"/>
                  </a:lnTo>
                  <a:lnTo>
                    <a:pt x="19384" y="75886"/>
                  </a:lnTo>
                  <a:lnTo>
                    <a:pt x="19384" y="77959"/>
                  </a:lnTo>
                  <a:lnTo>
                    <a:pt x="19384" y="78873"/>
                  </a:lnTo>
                  <a:lnTo>
                    <a:pt x="19384" y="79178"/>
                  </a:lnTo>
                  <a:lnTo>
                    <a:pt x="19323" y="79422"/>
                  </a:lnTo>
                  <a:lnTo>
                    <a:pt x="19140" y="79727"/>
                  </a:lnTo>
                  <a:lnTo>
                    <a:pt x="18957" y="79909"/>
                  </a:lnTo>
                  <a:lnTo>
                    <a:pt x="18653" y="79970"/>
                  </a:lnTo>
                  <a:lnTo>
                    <a:pt x="18348" y="79970"/>
                  </a:lnTo>
                  <a:lnTo>
                    <a:pt x="18043" y="79909"/>
                  </a:lnTo>
                  <a:lnTo>
                    <a:pt x="17799" y="79787"/>
                  </a:lnTo>
                  <a:lnTo>
                    <a:pt x="17738" y="79666"/>
                  </a:lnTo>
                  <a:lnTo>
                    <a:pt x="17677" y="79605"/>
                  </a:lnTo>
                  <a:lnTo>
                    <a:pt x="17738" y="79361"/>
                  </a:lnTo>
                  <a:lnTo>
                    <a:pt x="17799" y="79056"/>
                  </a:lnTo>
                  <a:lnTo>
                    <a:pt x="17860" y="78934"/>
                  </a:lnTo>
                  <a:lnTo>
                    <a:pt x="17921" y="78873"/>
                  </a:lnTo>
                  <a:lnTo>
                    <a:pt x="17860" y="78812"/>
                  </a:lnTo>
                  <a:lnTo>
                    <a:pt x="17799" y="78751"/>
                  </a:lnTo>
                  <a:lnTo>
                    <a:pt x="17677" y="78751"/>
                  </a:lnTo>
                  <a:lnTo>
                    <a:pt x="17616" y="78812"/>
                  </a:lnTo>
                  <a:lnTo>
                    <a:pt x="17555" y="78995"/>
                  </a:lnTo>
                  <a:lnTo>
                    <a:pt x="17555" y="79178"/>
                  </a:lnTo>
                  <a:lnTo>
                    <a:pt x="17494" y="79300"/>
                  </a:lnTo>
                  <a:lnTo>
                    <a:pt x="17434" y="79483"/>
                  </a:lnTo>
                  <a:lnTo>
                    <a:pt x="17312" y="79544"/>
                  </a:lnTo>
                  <a:lnTo>
                    <a:pt x="17129" y="79605"/>
                  </a:lnTo>
                  <a:lnTo>
                    <a:pt x="16824" y="79605"/>
                  </a:lnTo>
                  <a:lnTo>
                    <a:pt x="16458" y="79544"/>
                  </a:lnTo>
                  <a:lnTo>
                    <a:pt x="16032" y="79483"/>
                  </a:lnTo>
                  <a:lnTo>
                    <a:pt x="15361" y="79361"/>
                  </a:lnTo>
                  <a:lnTo>
                    <a:pt x="14995" y="79239"/>
                  </a:lnTo>
                  <a:lnTo>
                    <a:pt x="14813" y="79178"/>
                  </a:lnTo>
                  <a:lnTo>
                    <a:pt x="14752" y="79117"/>
                  </a:lnTo>
                  <a:lnTo>
                    <a:pt x="14691" y="79056"/>
                  </a:lnTo>
                  <a:lnTo>
                    <a:pt x="14691" y="78934"/>
                  </a:lnTo>
                  <a:lnTo>
                    <a:pt x="14813" y="78873"/>
                  </a:lnTo>
                  <a:lnTo>
                    <a:pt x="14995" y="78751"/>
                  </a:lnTo>
                  <a:lnTo>
                    <a:pt x="15483" y="78386"/>
                  </a:lnTo>
                  <a:lnTo>
                    <a:pt x="15910" y="77898"/>
                  </a:lnTo>
                  <a:lnTo>
                    <a:pt x="16214" y="77349"/>
                  </a:lnTo>
                  <a:lnTo>
                    <a:pt x="16519" y="76801"/>
                  </a:lnTo>
                  <a:lnTo>
                    <a:pt x="16824" y="76252"/>
                  </a:lnTo>
                  <a:lnTo>
                    <a:pt x="17007" y="75765"/>
                  </a:lnTo>
                  <a:lnTo>
                    <a:pt x="17007" y="75399"/>
                  </a:lnTo>
                  <a:lnTo>
                    <a:pt x="16946" y="75033"/>
                  </a:lnTo>
                  <a:lnTo>
                    <a:pt x="16763" y="74058"/>
                  </a:lnTo>
                  <a:lnTo>
                    <a:pt x="16519" y="73144"/>
                  </a:lnTo>
                  <a:lnTo>
                    <a:pt x="15910" y="71315"/>
                  </a:lnTo>
                  <a:lnTo>
                    <a:pt x="15239" y="68938"/>
                  </a:lnTo>
                  <a:lnTo>
                    <a:pt x="14813" y="67536"/>
                  </a:lnTo>
                  <a:lnTo>
                    <a:pt x="14386" y="66073"/>
                  </a:lnTo>
                  <a:lnTo>
                    <a:pt x="14081" y="64610"/>
                  </a:lnTo>
                  <a:lnTo>
                    <a:pt x="13959" y="63879"/>
                  </a:lnTo>
                  <a:lnTo>
                    <a:pt x="13898" y="63147"/>
                  </a:lnTo>
                  <a:lnTo>
                    <a:pt x="13959" y="62355"/>
                  </a:lnTo>
                  <a:lnTo>
                    <a:pt x="14020" y="61623"/>
                  </a:lnTo>
                  <a:lnTo>
                    <a:pt x="14142" y="60831"/>
                  </a:lnTo>
                  <a:lnTo>
                    <a:pt x="14325" y="60100"/>
                  </a:lnTo>
                  <a:lnTo>
                    <a:pt x="14630" y="58698"/>
                  </a:lnTo>
                  <a:lnTo>
                    <a:pt x="14752" y="57966"/>
                  </a:lnTo>
                  <a:lnTo>
                    <a:pt x="14813" y="57235"/>
                  </a:lnTo>
                  <a:lnTo>
                    <a:pt x="14752" y="56686"/>
                  </a:lnTo>
                  <a:lnTo>
                    <a:pt x="14752" y="56077"/>
                  </a:lnTo>
                  <a:lnTo>
                    <a:pt x="14508" y="54919"/>
                  </a:lnTo>
                  <a:lnTo>
                    <a:pt x="14264" y="53761"/>
                  </a:lnTo>
                  <a:lnTo>
                    <a:pt x="13959" y="52602"/>
                  </a:lnTo>
                  <a:lnTo>
                    <a:pt x="13593" y="51079"/>
                  </a:lnTo>
                  <a:lnTo>
                    <a:pt x="13289" y="49555"/>
                  </a:lnTo>
                  <a:lnTo>
                    <a:pt x="13045" y="48031"/>
                  </a:lnTo>
                  <a:lnTo>
                    <a:pt x="12862" y="46446"/>
                  </a:lnTo>
                  <a:lnTo>
                    <a:pt x="12618" y="43399"/>
                  </a:lnTo>
                  <a:lnTo>
                    <a:pt x="12557" y="40290"/>
                  </a:lnTo>
                  <a:lnTo>
                    <a:pt x="12557" y="38766"/>
                  </a:lnTo>
                  <a:lnTo>
                    <a:pt x="12557" y="38035"/>
                  </a:lnTo>
                  <a:lnTo>
                    <a:pt x="12679" y="37242"/>
                  </a:lnTo>
                  <a:lnTo>
                    <a:pt x="12862" y="35658"/>
                  </a:lnTo>
                  <a:lnTo>
                    <a:pt x="13167" y="34134"/>
                  </a:lnTo>
                  <a:lnTo>
                    <a:pt x="13228" y="33890"/>
                  </a:lnTo>
                  <a:lnTo>
                    <a:pt x="13228" y="33585"/>
                  </a:lnTo>
                  <a:lnTo>
                    <a:pt x="13167" y="33280"/>
                  </a:lnTo>
                  <a:lnTo>
                    <a:pt x="13045" y="32976"/>
                  </a:lnTo>
                  <a:lnTo>
                    <a:pt x="13045" y="29379"/>
                  </a:lnTo>
                  <a:lnTo>
                    <a:pt x="13045" y="28587"/>
                  </a:lnTo>
                  <a:lnTo>
                    <a:pt x="12984" y="28343"/>
                  </a:lnTo>
                  <a:lnTo>
                    <a:pt x="12923" y="28038"/>
                  </a:lnTo>
                  <a:lnTo>
                    <a:pt x="12801" y="27673"/>
                  </a:lnTo>
                  <a:lnTo>
                    <a:pt x="12496" y="26576"/>
                  </a:lnTo>
                  <a:lnTo>
                    <a:pt x="12192" y="25600"/>
                  </a:lnTo>
                  <a:lnTo>
                    <a:pt x="12192" y="25235"/>
                  </a:lnTo>
                  <a:lnTo>
                    <a:pt x="12131" y="24930"/>
                  </a:lnTo>
                  <a:lnTo>
                    <a:pt x="12496" y="25113"/>
                  </a:lnTo>
                  <a:lnTo>
                    <a:pt x="12923" y="25235"/>
                  </a:lnTo>
                  <a:lnTo>
                    <a:pt x="13776" y="25417"/>
                  </a:lnTo>
                  <a:lnTo>
                    <a:pt x="14691" y="25539"/>
                  </a:lnTo>
                  <a:lnTo>
                    <a:pt x="15666" y="25600"/>
                  </a:lnTo>
                  <a:lnTo>
                    <a:pt x="16214" y="25600"/>
                  </a:lnTo>
                  <a:lnTo>
                    <a:pt x="16397" y="25539"/>
                  </a:lnTo>
                  <a:lnTo>
                    <a:pt x="16519" y="25478"/>
                  </a:lnTo>
                  <a:lnTo>
                    <a:pt x="16702" y="25356"/>
                  </a:lnTo>
                  <a:lnTo>
                    <a:pt x="17068" y="25052"/>
                  </a:lnTo>
                  <a:lnTo>
                    <a:pt x="18653" y="23894"/>
                  </a:lnTo>
                  <a:lnTo>
                    <a:pt x="18653" y="23894"/>
                  </a:lnTo>
                  <a:lnTo>
                    <a:pt x="16519" y="25113"/>
                  </a:lnTo>
                  <a:lnTo>
                    <a:pt x="16397" y="25235"/>
                  </a:lnTo>
                  <a:lnTo>
                    <a:pt x="16275" y="25295"/>
                  </a:lnTo>
                  <a:lnTo>
                    <a:pt x="15971" y="25295"/>
                  </a:lnTo>
                  <a:lnTo>
                    <a:pt x="15361" y="25235"/>
                  </a:lnTo>
                  <a:lnTo>
                    <a:pt x="14081" y="25113"/>
                  </a:lnTo>
                  <a:lnTo>
                    <a:pt x="13532" y="25052"/>
                  </a:lnTo>
                  <a:lnTo>
                    <a:pt x="12923" y="24930"/>
                  </a:lnTo>
                  <a:lnTo>
                    <a:pt x="12435" y="24686"/>
                  </a:lnTo>
                  <a:lnTo>
                    <a:pt x="12192" y="24503"/>
                  </a:lnTo>
                  <a:lnTo>
                    <a:pt x="11948" y="24320"/>
                  </a:lnTo>
                  <a:lnTo>
                    <a:pt x="11826" y="24076"/>
                  </a:lnTo>
                  <a:lnTo>
                    <a:pt x="11704" y="23833"/>
                  </a:lnTo>
                  <a:lnTo>
                    <a:pt x="11521" y="23284"/>
                  </a:lnTo>
                  <a:lnTo>
                    <a:pt x="11460" y="22735"/>
                  </a:lnTo>
                  <a:lnTo>
                    <a:pt x="11460" y="22126"/>
                  </a:lnTo>
                  <a:lnTo>
                    <a:pt x="11521" y="21455"/>
                  </a:lnTo>
                  <a:lnTo>
                    <a:pt x="11582" y="20785"/>
                  </a:lnTo>
                  <a:lnTo>
                    <a:pt x="11643" y="20541"/>
                  </a:lnTo>
                  <a:lnTo>
                    <a:pt x="11704" y="20297"/>
                  </a:lnTo>
                  <a:lnTo>
                    <a:pt x="11521" y="19566"/>
                  </a:lnTo>
                  <a:lnTo>
                    <a:pt x="11582" y="20114"/>
                  </a:lnTo>
                  <a:lnTo>
                    <a:pt x="11582" y="20419"/>
                  </a:lnTo>
                  <a:lnTo>
                    <a:pt x="11460" y="20724"/>
                  </a:lnTo>
                  <a:lnTo>
                    <a:pt x="11338" y="21212"/>
                  </a:lnTo>
                  <a:lnTo>
                    <a:pt x="11216" y="21760"/>
                  </a:lnTo>
                  <a:lnTo>
                    <a:pt x="11216" y="22309"/>
                  </a:lnTo>
                  <a:lnTo>
                    <a:pt x="11216" y="22918"/>
                  </a:lnTo>
                  <a:lnTo>
                    <a:pt x="11277" y="23467"/>
                  </a:lnTo>
                  <a:lnTo>
                    <a:pt x="11399" y="24015"/>
                  </a:lnTo>
                  <a:lnTo>
                    <a:pt x="11643" y="24442"/>
                  </a:lnTo>
                  <a:lnTo>
                    <a:pt x="11765" y="24564"/>
                  </a:lnTo>
                  <a:lnTo>
                    <a:pt x="11826" y="24747"/>
                  </a:lnTo>
                  <a:lnTo>
                    <a:pt x="11887" y="24991"/>
                  </a:lnTo>
                  <a:lnTo>
                    <a:pt x="11887" y="25235"/>
                  </a:lnTo>
                  <a:lnTo>
                    <a:pt x="11887" y="25478"/>
                  </a:lnTo>
                  <a:lnTo>
                    <a:pt x="11765" y="25722"/>
                  </a:lnTo>
                  <a:lnTo>
                    <a:pt x="11460" y="26515"/>
                  </a:lnTo>
                  <a:lnTo>
                    <a:pt x="11033" y="27612"/>
                  </a:lnTo>
                  <a:lnTo>
                    <a:pt x="10729" y="28648"/>
                  </a:lnTo>
                  <a:lnTo>
                    <a:pt x="10485" y="29745"/>
                  </a:lnTo>
                  <a:lnTo>
                    <a:pt x="10241" y="30842"/>
                  </a:lnTo>
                  <a:lnTo>
                    <a:pt x="9875" y="31939"/>
                  </a:lnTo>
                  <a:lnTo>
                    <a:pt x="9449" y="33037"/>
                  </a:lnTo>
                  <a:lnTo>
                    <a:pt x="8961" y="34134"/>
                  </a:lnTo>
                  <a:lnTo>
                    <a:pt x="8412" y="35170"/>
                  </a:lnTo>
                  <a:lnTo>
                    <a:pt x="7437" y="37242"/>
                  </a:lnTo>
                  <a:lnTo>
                    <a:pt x="6950" y="38278"/>
                  </a:lnTo>
                  <a:lnTo>
                    <a:pt x="6523" y="39376"/>
                  </a:lnTo>
                  <a:lnTo>
                    <a:pt x="6340" y="39254"/>
                  </a:lnTo>
                  <a:lnTo>
                    <a:pt x="6157" y="39254"/>
                  </a:lnTo>
                  <a:lnTo>
                    <a:pt x="6157" y="39315"/>
                  </a:lnTo>
                  <a:lnTo>
                    <a:pt x="6096" y="39376"/>
                  </a:lnTo>
                  <a:lnTo>
                    <a:pt x="6157" y="39437"/>
                  </a:lnTo>
                  <a:lnTo>
                    <a:pt x="6157" y="39498"/>
                  </a:lnTo>
                  <a:lnTo>
                    <a:pt x="6279" y="39498"/>
                  </a:lnTo>
                  <a:lnTo>
                    <a:pt x="6462" y="39619"/>
                  </a:lnTo>
                  <a:lnTo>
                    <a:pt x="6523" y="39802"/>
                  </a:lnTo>
                  <a:lnTo>
                    <a:pt x="6584" y="39985"/>
                  </a:lnTo>
                  <a:lnTo>
                    <a:pt x="6584" y="40229"/>
                  </a:lnTo>
                  <a:lnTo>
                    <a:pt x="6523" y="40717"/>
                  </a:lnTo>
                  <a:lnTo>
                    <a:pt x="6401" y="41204"/>
                  </a:lnTo>
                  <a:lnTo>
                    <a:pt x="6035" y="42119"/>
                  </a:lnTo>
                  <a:lnTo>
                    <a:pt x="5974" y="42301"/>
                  </a:lnTo>
                  <a:lnTo>
                    <a:pt x="5913" y="42545"/>
                  </a:lnTo>
                  <a:lnTo>
                    <a:pt x="5791" y="43886"/>
                  </a:lnTo>
                  <a:lnTo>
                    <a:pt x="5791" y="44496"/>
                  </a:lnTo>
                  <a:lnTo>
                    <a:pt x="5730" y="44800"/>
                  </a:lnTo>
                  <a:lnTo>
                    <a:pt x="5669" y="44922"/>
                  </a:lnTo>
                  <a:lnTo>
                    <a:pt x="5609" y="45044"/>
                  </a:lnTo>
                  <a:lnTo>
                    <a:pt x="5487" y="45044"/>
                  </a:lnTo>
                  <a:lnTo>
                    <a:pt x="5426" y="44983"/>
                  </a:lnTo>
                  <a:lnTo>
                    <a:pt x="5365" y="44800"/>
                  </a:lnTo>
                  <a:lnTo>
                    <a:pt x="5365" y="44374"/>
                  </a:lnTo>
                  <a:lnTo>
                    <a:pt x="5426" y="43764"/>
                  </a:lnTo>
                  <a:lnTo>
                    <a:pt x="5426" y="43459"/>
                  </a:lnTo>
                  <a:lnTo>
                    <a:pt x="5426" y="43216"/>
                  </a:lnTo>
                  <a:lnTo>
                    <a:pt x="5365" y="43033"/>
                  </a:lnTo>
                  <a:lnTo>
                    <a:pt x="5243" y="42911"/>
                  </a:lnTo>
                  <a:lnTo>
                    <a:pt x="5121" y="42850"/>
                  </a:lnTo>
                  <a:lnTo>
                    <a:pt x="4938" y="42972"/>
                  </a:lnTo>
                  <a:lnTo>
                    <a:pt x="4816" y="43216"/>
                  </a:lnTo>
                  <a:lnTo>
                    <a:pt x="4755" y="43459"/>
                  </a:lnTo>
                  <a:lnTo>
                    <a:pt x="4694" y="43947"/>
                  </a:lnTo>
                  <a:lnTo>
                    <a:pt x="4633" y="44800"/>
                  </a:lnTo>
                  <a:lnTo>
                    <a:pt x="4572" y="45349"/>
                  </a:lnTo>
                  <a:lnTo>
                    <a:pt x="4450" y="45593"/>
                  </a:lnTo>
                  <a:lnTo>
                    <a:pt x="4389" y="45654"/>
                  </a:lnTo>
                  <a:lnTo>
                    <a:pt x="4268" y="45532"/>
                  </a:lnTo>
                  <a:lnTo>
                    <a:pt x="4207" y="45349"/>
                  </a:lnTo>
                  <a:lnTo>
                    <a:pt x="4207" y="45105"/>
                  </a:lnTo>
                  <a:lnTo>
                    <a:pt x="4268" y="44374"/>
                  </a:lnTo>
                  <a:lnTo>
                    <a:pt x="4268" y="43825"/>
                  </a:lnTo>
                  <a:lnTo>
                    <a:pt x="4329" y="43277"/>
                  </a:lnTo>
                  <a:lnTo>
                    <a:pt x="4268" y="43094"/>
                  </a:lnTo>
                  <a:lnTo>
                    <a:pt x="4207" y="42972"/>
                  </a:lnTo>
                  <a:lnTo>
                    <a:pt x="4146" y="42911"/>
                  </a:lnTo>
                  <a:lnTo>
                    <a:pt x="4085" y="42911"/>
                  </a:lnTo>
                  <a:lnTo>
                    <a:pt x="3963" y="42972"/>
                  </a:lnTo>
                  <a:lnTo>
                    <a:pt x="3841" y="43155"/>
                  </a:lnTo>
                  <a:lnTo>
                    <a:pt x="3658" y="43642"/>
                  </a:lnTo>
                  <a:lnTo>
                    <a:pt x="3231" y="44861"/>
                  </a:lnTo>
                  <a:lnTo>
                    <a:pt x="2988" y="45349"/>
                  </a:lnTo>
                  <a:lnTo>
                    <a:pt x="2866" y="45593"/>
                  </a:lnTo>
                  <a:lnTo>
                    <a:pt x="2744" y="45654"/>
                  </a:lnTo>
                  <a:lnTo>
                    <a:pt x="2683" y="45715"/>
                  </a:lnTo>
                  <a:lnTo>
                    <a:pt x="2622" y="45654"/>
                  </a:lnTo>
                  <a:lnTo>
                    <a:pt x="2561" y="45593"/>
                  </a:lnTo>
                  <a:lnTo>
                    <a:pt x="2561" y="45410"/>
                  </a:lnTo>
                  <a:lnTo>
                    <a:pt x="2561" y="45105"/>
                  </a:lnTo>
                  <a:lnTo>
                    <a:pt x="2683" y="44739"/>
                  </a:lnTo>
                  <a:lnTo>
                    <a:pt x="2927" y="44069"/>
                  </a:lnTo>
                  <a:lnTo>
                    <a:pt x="3048" y="43703"/>
                  </a:lnTo>
                  <a:lnTo>
                    <a:pt x="3292" y="43094"/>
                  </a:lnTo>
                  <a:lnTo>
                    <a:pt x="3292" y="42728"/>
                  </a:lnTo>
                  <a:lnTo>
                    <a:pt x="3292" y="42606"/>
                  </a:lnTo>
                  <a:lnTo>
                    <a:pt x="3170" y="42484"/>
                  </a:lnTo>
                  <a:lnTo>
                    <a:pt x="3109" y="42484"/>
                  </a:lnTo>
                  <a:lnTo>
                    <a:pt x="2988" y="42545"/>
                  </a:lnTo>
                  <a:lnTo>
                    <a:pt x="2805" y="42728"/>
                  </a:lnTo>
                  <a:lnTo>
                    <a:pt x="2378" y="43216"/>
                  </a:lnTo>
                  <a:lnTo>
                    <a:pt x="2012" y="43703"/>
                  </a:lnTo>
                  <a:lnTo>
                    <a:pt x="1708" y="44191"/>
                  </a:lnTo>
                  <a:lnTo>
                    <a:pt x="1525" y="44435"/>
                  </a:lnTo>
                  <a:lnTo>
                    <a:pt x="1403" y="44496"/>
                  </a:lnTo>
                  <a:lnTo>
                    <a:pt x="1281" y="44557"/>
                  </a:lnTo>
                  <a:lnTo>
                    <a:pt x="1159" y="44557"/>
                  </a:lnTo>
                  <a:lnTo>
                    <a:pt x="1098" y="44496"/>
                  </a:lnTo>
                  <a:lnTo>
                    <a:pt x="1098" y="44374"/>
                  </a:lnTo>
                  <a:lnTo>
                    <a:pt x="1159" y="44252"/>
                  </a:lnTo>
                  <a:lnTo>
                    <a:pt x="1281" y="43947"/>
                  </a:lnTo>
                  <a:lnTo>
                    <a:pt x="1403" y="43825"/>
                  </a:lnTo>
                  <a:lnTo>
                    <a:pt x="1951" y="42789"/>
                  </a:lnTo>
                  <a:lnTo>
                    <a:pt x="2317" y="42119"/>
                  </a:lnTo>
                  <a:lnTo>
                    <a:pt x="2500" y="41753"/>
                  </a:lnTo>
                  <a:lnTo>
                    <a:pt x="2622" y="41387"/>
                  </a:lnTo>
                  <a:lnTo>
                    <a:pt x="2683" y="41204"/>
                  </a:lnTo>
                  <a:lnTo>
                    <a:pt x="2622" y="41082"/>
                  </a:lnTo>
                  <a:lnTo>
                    <a:pt x="2561" y="41021"/>
                  </a:lnTo>
                  <a:lnTo>
                    <a:pt x="2378" y="40960"/>
                  </a:lnTo>
                  <a:lnTo>
                    <a:pt x="2134" y="41082"/>
                  </a:lnTo>
                  <a:lnTo>
                    <a:pt x="1890" y="41326"/>
                  </a:lnTo>
                  <a:lnTo>
                    <a:pt x="1647" y="41570"/>
                  </a:lnTo>
                  <a:lnTo>
                    <a:pt x="1403" y="41753"/>
                  </a:lnTo>
                  <a:lnTo>
                    <a:pt x="976" y="41936"/>
                  </a:lnTo>
                  <a:lnTo>
                    <a:pt x="732" y="41997"/>
                  </a:lnTo>
                  <a:lnTo>
                    <a:pt x="488" y="41997"/>
                  </a:lnTo>
                  <a:lnTo>
                    <a:pt x="306" y="41936"/>
                  </a:lnTo>
                  <a:lnTo>
                    <a:pt x="245" y="41875"/>
                  </a:lnTo>
                  <a:lnTo>
                    <a:pt x="306" y="41814"/>
                  </a:lnTo>
                  <a:lnTo>
                    <a:pt x="367" y="41692"/>
                  </a:lnTo>
                  <a:lnTo>
                    <a:pt x="793" y="41326"/>
                  </a:lnTo>
                  <a:lnTo>
                    <a:pt x="1342" y="40778"/>
                  </a:lnTo>
                  <a:lnTo>
                    <a:pt x="1829" y="40168"/>
                  </a:lnTo>
                  <a:lnTo>
                    <a:pt x="2317" y="39619"/>
                  </a:lnTo>
                  <a:lnTo>
                    <a:pt x="2866" y="39071"/>
                  </a:lnTo>
                  <a:lnTo>
                    <a:pt x="3170" y="38888"/>
                  </a:lnTo>
                  <a:lnTo>
                    <a:pt x="3414" y="38705"/>
                  </a:lnTo>
                  <a:lnTo>
                    <a:pt x="4085" y="38705"/>
                  </a:lnTo>
                  <a:lnTo>
                    <a:pt x="4511" y="38827"/>
                  </a:lnTo>
                  <a:lnTo>
                    <a:pt x="4633" y="38827"/>
                  </a:lnTo>
                  <a:lnTo>
                    <a:pt x="4755" y="38888"/>
                  </a:lnTo>
                  <a:lnTo>
                    <a:pt x="4877" y="38888"/>
                  </a:lnTo>
                  <a:lnTo>
                    <a:pt x="4877" y="38827"/>
                  </a:lnTo>
                  <a:lnTo>
                    <a:pt x="4816" y="38705"/>
                  </a:lnTo>
                  <a:lnTo>
                    <a:pt x="4755" y="38644"/>
                  </a:lnTo>
                  <a:lnTo>
                    <a:pt x="4511" y="38522"/>
                  </a:lnTo>
                  <a:lnTo>
                    <a:pt x="4207" y="38461"/>
                  </a:lnTo>
                  <a:lnTo>
                    <a:pt x="4633" y="37608"/>
                  </a:lnTo>
                  <a:lnTo>
                    <a:pt x="4877" y="36755"/>
                  </a:lnTo>
                  <a:lnTo>
                    <a:pt x="5121" y="35840"/>
                  </a:lnTo>
                  <a:lnTo>
                    <a:pt x="5304" y="34987"/>
                  </a:lnTo>
                  <a:lnTo>
                    <a:pt x="5426" y="33768"/>
                  </a:lnTo>
                  <a:lnTo>
                    <a:pt x="5609" y="32549"/>
                  </a:lnTo>
                  <a:lnTo>
                    <a:pt x="5852" y="31635"/>
                  </a:lnTo>
                  <a:lnTo>
                    <a:pt x="6096" y="30781"/>
                  </a:lnTo>
                  <a:lnTo>
                    <a:pt x="6462" y="29928"/>
                  </a:lnTo>
                  <a:lnTo>
                    <a:pt x="6828" y="29075"/>
                  </a:lnTo>
                  <a:lnTo>
                    <a:pt x="6950" y="28709"/>
                  </a:lnTo>
                  <a:lnTo>
                    <a:pt x="7132" y="28465"/>
                  </a:lnTo>
                  <a:lnTo>
                    <a:pt x="7376" y="28099"/>
                  </a:lnTo>
                  <a:lnTo>
                    <a:pt x="7559" y="27673"/>
                  </a:lnTo>
                  <a:lnTo>
                    <a:pt x="7681" y="27368"/>
                  </a:lnTo>
                  <a:lnTo>
                    <a:pt x="7681" y="27063"/>
                  </a:lnTo>
                  <a:lnTo>
                    <a:pt x="7742" y="26149"/>
                  </a:lnTo>
                  <a:lnTo>
                    <a:pt x="7803" y="25235"/>
                  </a:lnTo>
                  <a:lnTo>
                    <a:pt x="7925" y="24259"/>
                  </a:lnTo>
                  <a:lnTo>
                    <a:pt x="8169" y="22370"/>
                  </a:lnTo>
                  <a:lnTo>
                    <a:pt x="8351" y="21455"/>
                  </a:lnTo>
                  <a:lnTo>
                    <a:pt x="8412" y="21151"/>
                  </a:lnTo>
                  <a:lnTo>
                    <a:pt x="8412" y="20846"/>
                  </a:lnTo>
                  <a:lnTo>
                    <a:pt x="8351" y="19932"/>
                  </a:lnTo>
                  <a:lnTo>
                    <a:pt x="8351" y="19017"/>
                  </a:lnTo>
                  <a:lnTo>
                    <a:pt x="8412" y="18164"/>
                  </a:lnTo>
                  <a:lnTo>
                    <a:pt x="8534" y="17737"/>
                  </a:lnTo>
                  <a:lnTo>
                    <a:pt x="8656" y="17311"/>
                  </a:lnTo>
                  <a:lnTo>
                    <a:pt x="9022" y="16457"/>
                  </a:lnTo>
                  <a:lnTo>
                    <a:pt x="9510" y="15726"/>
                  </a:lnTo>
                  <a:lnTo>
                    <a:pt x="9753" y="15360"/>
                  </a:lnTo>
                  <a:lnTo>
                    <a:pt x="9997" y="15055"/>
                  </a:lnTo>
                  <a:lnTo>
                    <a:pt x="10302" y="14812"/>
                  </a:lnTo>
                  <a:lnTo>
                    <a:pt x="10668" y="14629"/>
                  </a:lnTo>
                  <a:lnTo>
                    <a:pt x="11094" y="14446"/>
                  </a:lnTo>
                  <a:lnTo>
                    <a:pt x="11521" y="14324"/>
                  </a:lnTo>
                  <a:lnTo>
                    <a:pt x="12374" y="14202"/>
                  </a:lnTo>
                  <a:lnTo>
                    <a:pt x="13411" y="14080"/>
                  </a:lnTo>
                  <a:lnTo>
                    <a:pt x="14447" y="14080"/>
                  </a:lnTo>
                  <a:lnTo>
                    <a:pt x="16519" y="14141"/>
                  </a:lnTo>
                  <a:lnTo>
                    <a:pt x="14691" y="13836"/>
                  </a:lnTo>
                  <a:lnTo>
                    <a:pt x="15727" y="13166"/>
                  </a:lnTo>
                  <a:lnTo>
                    <a:pt x="16336" y="12739"/>
                  </a:lnTo>
                  <a:lnTo>
                    <a:pt x="16641" y="12617"/>
                  </a:lnTo>
                  <a:lnTo>
                    <a:pt x="16885" y="12434"/>
                  </a:lnTo>
                  <a:lnTo>
                    <a:pt x="16946" y="12313"/>
                  </a:lnTo>
                  <a:lnTo>
                    <a:pt x="17007" y="12191"/>
                  </a:lnTo>
                  <a:lnTo>
                    <a:pt x="17190" y="10118"/>
                  </a:lnTo>
                  <a:lnTo>
                    <a:pt x="17738" y="10484"/>
                  </a:lnTo>
                  <a:lnTo>
                    <a:pt x="18348" y="10789"/>
                  </a:lnTo>
                  <a:lnTo>
                    <a:pt x="18896" y="11032"/>
                  </a:lnTo>
                  <a:lnTo>
                    <a:pt x="19201" y="11093"/>
                  </a:lnTo>
                  <a:lnTo>
                    <a:pt x="19506" y="11154"/>
                  </a:lnTo>
                  <a:lnTo>
                    <a:pt x="19811" y="11093"/>
                  </a:lnTo>
                  <a:lnTo>
                    <a:pt x="20115" y="11032"/>
                  </a:lnTo>
                  <a:lnTo>
                    <a:pt x="20664" y="10789"/>
                  </a:lnTo>
                  <a:lnTo>
                    <a:pt x="21274" y="10484"/>
                  </a:lnTo>
                  <a:lnTo>
                    <a:pt x="21883" y="10118"/>
                  </a:lnTo>
                  <a:close/>
                  <a:moveTo>
                    <a:pt x="19445" y="0"/>
                  </a:moveTo>
                  <a:lnTo>
                    <a:pt x="18957" y="61"/>
                  </a:lnTo>
                  <a:lnTo>
                    <a:pt x="18287" y="183"/>
                  </a:lnTo>
                  <a:lnTo>
                    <a:pt x="17677" y="366"/>
                  </a:lnTo>
                  <a:lnTo>
                    <a:pt x="17068" y="670"/>
                  </a:lnTo>
                  <a:lnTo>
                    <a:pt x="16824" y="853"/>
                  </a:lnTo>
                  <a:lnTo>
                    <a:pt x="16580" y="1097"/>
                  </a:lnTo>
                  <a:lnTo>
                    <a:pt x="16336" y="1402"/>
                  </a:lnTo>
                  <a:lnTo>
                    <a:pt x="16153" y="1646"/>
                  </a:lnTo>
                  <a:lnTo>
                    <a:pt x="15788" y="2316"/>
                  </a:lnTo>
                  <a:lnTo>
                    <a:pt x="15605" y="2987"/>
                  </a:lnTo>
                  <a:lnTo>
                    <a:pt x="15483" y="3657"/>
                  </a:lnTo>
                  <a:lnTo>
                    <a:pt x="15422" y="4389"/>
                  </a:lnTo>
                  <a:lnTo>
                    <a:pt x="15422" y="5059"/>
                  </a:lnTo>
                  <a:lnTo>
                    <a:pt x="15422" y="5730"/>
                  </a:lnTo>
                  <a:lnTo>
                    <a:pt x="15544" y="6400"/>
                  </a:lnTo>
                  <a:lnTo>
                    <a:pt x="15666" y="7132"/>
                  </a:lnTo>
                  <a:lnTo>
                    <a:pt x="15849" y="7802"/>
                  </a:lnTo>
                  <a:lnTo>
                    <a:pt x="16275" y="9082"/>
                  </a:lnTo>
                  <a:lnTo>
                    <a:pt x="16397" y="9387"/>
                  </a:lnTo>
                  <a:lnTo>
                    <a:pt x="16580" y="9631"/>
                  </a:lnTo>
                  <a:lnTo>
                    <a:pt x="16824" y="9874"/>
                  </a:lnTo>
                  <a:lnTo>
                    <a:pt x="16946" y="9996"/>
                  </a:lnTo>
                  <a:lnTo>
                    <a:pt x="16946" y="10179"/>
                  </a:lnTo>
                  <a:lnTo>
                    <a:pt x="16946" y="10362"/>
                  </a:lnTo>
                  <a:lnTo>
                    <a:pt x="16763" y="11886"/>
                  </a:lnTo>
                  <a:lnTo>
                    <a:pt x="16763" y="12069"/>
                  </a:lnTo>
                  <a:lnTo>
                    <a:pt x="16702" y="12252"/>
                  </a:lnTo>
                  <a:lnTo>
                    <a:pt x="16641" y="12313"/>
                  </a:lnTo>
                  <a:lnTo>
                    <a:pt x="16458" y="12373"/>
                  </a:lnTo>
                  <a:lnTo>
                    <a:pt x="16093" y="12617"/>
                  </a:lnTo>
                  <a:lnTo>
                    <a:pt x="15422" y="13044"/>
                  </a:lnTo>
                  <a:lnTo>
                    <a:pt x="14752" y="13471"/>
                  </a:lnTo>
                  <a:lnTo>
                    <a:pt x="14508" y="13653"/>
                  </a:lnTo>
                  <a:lnTo>
                    <a:pt x="14325" y="13775"/>
                  </a:lnTo>
                  <a:lnTo>
                    <a:pt x="13350" y="13775"/>
                  </a:lnTo>
                  <a:lnTo>
                    <a:pt x="12496" y="13836"/>
                  </a:lnTo>
                  <a:lnTo>
                    <a:pt x="11765" y="13958"/>
                  </a:lnTo>
                  <a:lnTo>
                    <a:pt x="11033" y="14141"/>
                  </a:lnTo>
                  <a:lnTo>
                    <a:pt x="10668" y="14263"/>
                  </a:lnTo>
                  <a:lnTo>
                    <a:pt x="10363" y="14385"/>
                  </a:lnTo>
                  <a:lnTo>
                    <a:pt x="9997" y="14629"/>
                  </a:lnTo>
                  <a:lnTo>
                    <a:pt x="9753" y="14812"/>
                  </a:lnTo>
                  <a:lnTo>
                    <a:pt x="9510" y="15116"/>
                  </a:lnTo>
                  <a:lnTo>
                    <a:pt x="9266" y="15421"/>
                  </a:lnTo>
                  <a:lnTo>
                    <a:pt x="8900" y="16031"/>
                  </a:lnTo>
                  <a:lnTo>
                    <a:pt x="8534" y="16701"/>
                  </a:lnTo>
                  <a:lnTo>
                    <a:pt x="8230" y="17372"/>
                  </a:lnTo>
                  <a:lnTo>
                    <a:pt x="8108" y="17737"/>
                  </a:lnTo>
                  <a:lnTo>
                    <a:pt x="8047" y="18103"/>
                  </a:lnTo>
                  <a:lnTo>
                    <a:pt x="7986" y="18895"/>
                  </a:lnTo>
                  <a:lnTo>
                    <a:pt x="7986" y="19688"/>
                  </a:lnTo>
                  <a:lnTo>
                    <a:pt x="8047" y="20480"/>
                  </a:lnTo>
                  <a:lnTo>
                    <a:pt x="8047" y="20846"/>
                  </a:lnTo>
                  <a:lnTo>
                    <a:pt x="8047" y="21212"/>
                  </a:lnTo>
                  <a:lnTo>
                    <a:pt x="7864" y="22004"/>
                  </a:lnTo>
                  <a:lnTo>
                    <a:pt x="7620" y="23589"/>
                  </a:lnTo>
                  <a:lnTo>
                    <a:pt x="7376" y="25174"/>
                  </a:lnTo>
                  <a:lnTo>
                    <a:pt x="7315" y="26758"/>
                  </a:lnTo>
                  <a:lnTo>
                    <a:pt x="7254" y="27124"/>
                  </a:lnTo>
                  <a:lnTo>
                    <a:pt x="7193" y="27490"/>
                  </a:lnTo>
                  <a:lnTo>
                    <a:pt x="7132" y="27856"/>
                  </a:lnTo>
                  <a:lnTo>
                    <a:pt x="6950" y="28160"/>
                  </a:lnTo>
                  <a:lnTo>
                    <a:pt x="6706" y="28526"/>
                  </a:lnTo>
                  <a:lnTo>
                    <a:pt x="6523" y="28892"/>
                  </a:lnTo>
                  <a:lnTo>
                    <a:pt x="5974" y="30172"/>
                  </a:lnTo>
                  <a:lnTo>
                    <a:pt x="5609" y="31452"/>
                  </a:lnTo>
                  <a:lnTo>
                    <a:pt x="5304" y="32732"/>
                  </a:lnTo>
                  <a:lnTo>
                    <a:pt x="5121" y="34073"/>
                  </a:lnTo>
                  <a:lnTo>
                    <a:pt x="4938" y="35536"/>
                  </a:lnTo>
                  <a:lnTo>
                    <a:pt x="4755" y="36267"/>
                  </a:lnTo>
                  <a:lnTo>
                    <a:pt x="4572" y="36998"/>
                  </a:lnTo>
                  <a:lnTo>
                    <a:pt x="4329" y="37669"/>
                  </a:lnTo>
                  <a:lnTo>
                    <a:pt x="4207" y="38035"/>
                  </a:lnTo>
                  <a:lnTo>
                    <a:pt x="4146" y="38218"/>
                  </a:lnTo>
                  <a:lnTo>
                    <a:pt x="4024" y="38400"/>
                  </a:lnTo>
                  <a:lnTo>
                    <a:pt x="3963" y="38461"/>
                  </a:lnTo>
                  <a:lnTo>
                    <a:pt x="3475" y="38461"/>
                  </a:lnTo>
                  <a:lnTo>
                    <a:pt x="3109" y="38583"/>
                  </a:lnTo>
                  <a:lnTo>
                    <a:pt x="2805" y="38766"/>
                  </a:lnTo>
                  <a:lnTo>
                    <a:pt x="2256" y="39315"/>
                  </a:lnTo>
                  <a:lnTo>
                    <a:pt x="1768" y="39863"/>
                  </a:lnTo>
                  <a:lnTo>
                    <a:pt x="1342" y="40412"/>
                  </a:lnTo>
                  <a:lnTo>
                    <a:pt x="854" y="41021"/>
                  </a:lnTo>
                  <a:lnTo>
                    <a:pt x="306" y="41387"/>
                  </a:lnTo>
                  <a:lnTo>
                    <a:pt x="123" y="41570"/>
                  </a:lnTo>
                  <a:lnTo>
                    <a:pt x="62" y="41692"/>
                  </a:lnTo>
                  <a:lnTo>
                    <a:pt x="1" y="41814"/>
                  </a:lnTo>
                  <a:lnTo>
                    <a:pt x="62" y="42058"/>
                  </a:lnTo>
                  <a:lnTo>
                    <a:pt x="245" y="42179"/>
                  </a:lnTo>
                  <a:lnTo>
                    <a:pt x="427" y="42240"/>
                  </a:lnTo>
                  <a:lnTo>
                    <a:pt x="610" y="42240"/>
                  </a:lnTo>
                  <a:lnTo>
                    <a:pt x="1098" y="42119"/>
                  </a:lnTo>
                  <a:lnTo>
                    <a:pt x="1525" y="41936"/>
                  </a:lnTo>
                  <a:lnTo>
                    <a:pt x="1768" y="41753"/>
                  </a:lnTo>
                  <a:lnTo>
                    <a:pt x="2012" y="41570"/>
                  </a:lnTo>
                  <a:lnTo>
                    <a:pt x="2195" y="41387"/>
                  </a:lnTo>
                  <a:lnTo>
                    <a:pt x="2317" y="41265"/>
                  </a:lnTo>
                  <a:lnTo>
                    <a:pt x="2439" y="41204"/>
                  </a:lnTo>
                  <a:lnTo>
                    <a:pt x="2439" y="41204"/>
                  </a:lnTo>
                  <a:lnTo>
                    <a:pt x="2317" y="41509"/>
                  </a:lnTo>
                  <a:lnTo>
                    <a:pt x="2256" y="41753"/>
                  </a:lnTo>
                  <a:lnTo>
                    <a:pt x="1951" y="42240"/>
                  </a:lnTo>
                  <a:lnTo>
                    <a:pt x="1281" y="43459"/>
                  </a:lnTo>
                  <a:lnTo>
                    <a:pt x="976" y="44008"/>
                  </a:lnTo>
                  <a:lnTo>
                    <a:pt x="854" y="44252"/>
                  </a:lnTo>
                  <a:lnTo>
                    <a:pt x="854" y="44435"/>
                  </a:lnTo>
                  <a:lnTo>
                    <a:pt x="915" y="44557"/>
                  </a:lnTo>
                  <a:lnTo>
                    <a:pt x="1037" y="44739"/>
                  </a:lnTo>
                  <a:lnTo>
                    <a:pt x="1159" y="44861"/>
                  </a:lnTo>
                  <a:lnTo>
                    <a:pt x="1342" y="44800"/>
                  </a:lnTo>
                  <a:lnTo>
                    <a:pt x="1525" y="44739"/>
                  </a:lnTo>
                  <a:lnTo>
                    <a:pt x="1829" y="44435"/>
                  </a:lnTo>
                  <a:lnTo>
                    <a:pt x="2073" y="44130"/>
                  </a:lnTo>
                  <a:lnTo>
                    <a:pt x="2561" y="43399"/>
                  </a:lnTo>
                  <a:lnTo>
                    <a:pt x="2805" y="43033"/>
                  </a:lnTo>
                  <a:lnTo>
                    <a:pt x="3048" y="42789"/>
                  </a:lnTo>
                  <a:lnTo>
                    <a:pt x="3048" y="42789"/>
                  </a:lnTo>
                  <a:lnTo>
                    <a:pt x="2988" y="43094"/>
                  </a:lnTo>
                  <a:lnTo>
                    <a:pt x="2927" y="43459"/>
                  </a:lnTo>
                  <a:lnTo>
                    <a:pt x="2622" y="44191"/>
                  </a:lnTo>
                  <a:lnTo>
                    <a:pt x="2378" y="44861"/>
                  </a:lnTo>
                  <a:lnTo>
                    <a:pt x="2256" y="45227"/>
                  </a:lnTo>
                  <a:lnTo>
                    <a:pt x="2256" y="45593"/>
                  </a:lnTo>
                  <a:lnTo>
                    <a:pt x="2378" y="45776"/>
                  </a:lnTo>
                  <a:lnTo>
                    <a:pt x="2500" y="45898"/>
                  </a:lnTo>
                  <a:lnTo>
                    <a:pt x="2683" y="45959"/>
                  </a:lnTo>
                  <a:lnTo>
                    <a:pt x="2866" y="45898"/>
                  </a:lnTo>
                  <a:lnTo>
                    <a:pt x="3048" y="45776"/>
                  </a:lnTo>
                  <a:lnTo>
                    <a:pt x="3170" y="45532"/>
                  </a:lnTo>
                  <a:lnTo>
                    <a:pt x="3353" y="45166"/>
                  </a:lnTo>
                  <a:lnTo>
                    <a:pt x="3719" y="44252"/>
                  </a:lnTo>
                  <a:lnTo>
                    <a:pt x="4085" y="43277"/>
                  </a:lnTo>
                  <a:lnTo>
                    <a:pt x="4024" y="44130"/>
                  </a:lnTo>
                  <a:lnTo>
                    <a:pt x="3963" y="44922"/>
                  </a:lnTo>
                  <a:lnTo>
                    <a:pt x="3963" y="45349"/>
                  </a:lnTo>
                  <a:lnTo>
                    <a:pt x="4024" y="45593"/>
                  </a:lnTo>
                  <a:lnTo>
                    <a:pt x="4146" y="45776"/>
                  </a:lnTo>
                  <a:lnTo>
                    <a:pt x="4268" y="45837"/>
                  </a:lnTo>
                  <a:lnTo>
                    <a:pt x="4450" y="45837"/>
                  </a:lnTo>
                  <a:lnTo>
                    <a:pt x="4633" y="45776"/>
                  </a:lnTo>
                  <a:lnTo>
                    <a:pt x="4755" y="45654"/>
                  </a:lnTo>
                  <a:lnTo>
                    <a:pt x="4816" y="45349"/>
                  </a:lnTo>
                  <a:lnTo>
                    <a:pt x="4877" y="45105"/>
                  </a:lnTo>
                  <a:lnTo>
                    <a:pt x="4938" y="44496"/>
                  </a:lnTo>
                  <a:lnTo>
                    <a:pt x="4999" y="43642"/>
                  </a:lnTo>
                  <a:lnTo>
                    <a:pt x="5060" y="43338"/>
                  </a:lnTo>
                  <a:lnTo>
                    <a:pt x="5060" y="43216"/>
                  </a:lnTo>
                  <a:lnTo>
                    <a:pt x="5182" y="43094"/>
                  </a:lnTo>
                  <a:lnTo>
                    <a:pt x="5243" y="43277"/>
                  </a:lnTo>
                  <a:lnTo>
                    <a:pt x="5243" y="43459"/>
                  </a:lnTo>
                  <a:lnTo>
                    <a:pt x="5182" y="43886"/>
                  </a:lnTo>
                  <a:lnTo>
                    <a:pt x="5121" y="44374"/>
                  </a:lnTo>
                  <a:lnTo>
                    <a:pt x="5121" y="44800"/>
                  </a:lnTo>
                  <a:lnTo>
                    <a:pt x="5182" y="45044"/>
                  </a:lnTo>
                  <a:lnTo>
                    <a:pt x="5365" y="45227"/>
                  </a:lnTo>
                  <a:lnTo>
                    <a:pt x="5426" y="45288"/>
                  </a:lnTo>
                  <a:lnTo>
                    <a:pt x="5609" y="45288"/>
                  </a:lnTo>
                  <a:lnTo>
                    <a:pt x="5730" y="45227"/>
                  </a:lnTo>
                  <a:lnTo>
                    <a:pt x="5852" y="45044"/>
                  </a:lnTo>
                  <a:lnTo>
                    <a:pt x="5913" y="44861"/>
                  </a:lnTo>
                  <a:lnTo>
                    <a:pt x="6035" y="44496"/>
                  </a:lnTo>
                  <a:lnTo>
                    <a:pt x="6035" y="43642"/>
                  </a:lnTo>
                  <a:lnTo>
                    <a:pt x="6157" y="42484"/>
                  </a:lnTo>
                  <a:lnTo>
                    <a:pt x="6218" y="42240"/>
                  </a:lnTo>
                  <a:lnTo>
                    <a:pt x="6340" y="41997"/>
                  </a:lnTo>
                  <a:lnTo>
                    <a:pt x="6645" y="41082"/>
                  </a:lnTo>
                  <a:lnTo>
                    <a:pt x="6767" y="40595"/>
                  </a:lnTo>
                  <a:lnTo>
                    <a:pt x="6828" y="40107"/>
                  </a:lnTo>
                  <a:lnTo>
                    <a:pt x="6767" y="39802"/>
                  </a:lnTo>
                  <a:lnTo>
                    <a:pt x="6706" y="39558"/>
                  </a:lnTo>
                  <a:lnTo>
                    <a:pt x="6767" y="39315"/>
                  </a:lnTo>
                  <a:lnTo>
                    <a:pt x="6889" y="39132"/>
                  </a:lnTo>
                  <a:lnTo>
                    <a:pt x="7376" y="37974"/>
                  </a:lnTo>
                  <a:lnTo>
                    <a:pt x="7925" y="36877"/>
                  </a:lnTo>
                  <a:lnTo>
                    <a:pt x="9266" y="34256"/>
                  </a:lnTo>
                  <a:lnTo>
                    <a:pt x="9875" y="32915"/>
                  </a:lnTo>
                  <a:lnTo>
                    <a:pt x="10363" y="31574"/>
                  </a:lnTo>
                  <a:lnTo>
                    <a:pt x="10607" y="30781"/>
                  </a:lnTo>
                  <a:lnTo>
                    <a:pt x="10729" y="30050"/>
                  </a:lnTo>
                  <a:lnTo>
                    <a:pt x="11094" y="28526"/>
                  </a:lnTo>
                  <a:lnTo>
                    <a:pt x="11521" y="27185"/>
                  </a:lnTo>
                  <a:lnTo>
                    <a:pt x="12009" y="25844"/>
                  </a:lnTo>
                  <a:lnTo>
                    <a:pt x="12374" y="27307"/>
                  </a:lnTo>
                  <a:lnTo>
                    <a:pt x="12557" y="27856"/>
                  </a:lnTo>
                  <a:lnTo>
                    <a:pt x="12679" y="28465"/>
                  </a:lnTo>
                  <a:lnTo>
                    <a:pt x="12679" y="29136"/>
                  </a:lnTo>
                  <a:lnTo>
                    <a:pt x="12679" y="29806"/>
                  </a:lnTo>
                  <a:lnTo>
                    <a:pt x="12618" y="31878"/>
                  </a:lnTo>
                  <a:lnTo>
                    <a:pt x="12618" y="32427"/>
                  </a:lnTo>
                  <a:lnTo>
                    <a:pt x="12618" y="33037"/>
                  </a:lnTo>
                  <a:lnTo>
                    <a:pt x="12679" y="33280"/>
                  </a:lnTo>
                  <a:lnTo>
                    <a:pt x="12801" y="33524"/>
                  </a:lnTo>
                  <a:lnTo>
                    <a:pt x="12801" y="33768"/>
                  </a:lnTo>
                  <a:lnTo>
                    <a:pt x="12801" y="34012"/>
                  </a:lnTo>
                  <a:lnTo>
                    <a:pt x="12679" y="34560"/>
                  </a:lnTo>
                  <a:lnTo>
                    <a:pt x="12313" y="36633"/>
                  </a:lnTo>
                  <a:lnTo>
                    <a:pt x="12192" y="37669"/>
                  </a:lnTo>
                  <a:lnTo>
                    <a:pt x="12131" y="38705"/>
                  </a:lnTo>
                  <a:lnTo>
                    <a:pt x="12070" y="40839"/>
                  </a:lnTo>
                  <a:lnTo>
                    <a:pt x="12131" y="42972"/>
                  </a:lnTo>
                  <a:lnTo>
                    <a:pt x="12252" y="45044"/>
                  </a:lnTo>
                  <a:lnTo>
                    <a:pt x="12435" y="47178"/>
                  </a:lnTo>
                  <a:lnTo>
                    <a:pt x="12740" y="49250"/>
                  </a:lnTo>
                  <a:lnTo>
                    <a:pt x="13106" y="51261"/>
                  </a:lnTo>
                  <a:lnTo>
                    <a:pt x="13593" y="53334"/>
                  </a:lnTo>
                  <a:lnTo>
                    <a:pt x="14081" y="55041"/>
                  </a:lnTo>
                  <a:lnTo>
                    <a:pt x="14264" y="55955"/>
                  </a:lnTo>
                  <a:lnTo>
                    <a:pt x="14325" y="56869"/>
                  </a:lnTo>
                  <a:lnTo>
                    <a:pt x="14264" y="57601"/>
                  </a:lnTo>
                  <a:lnTo>
                    <a:pt x="14203" y="58393"/>
                  </a:lnTo>
                  <a:lnTo>
                    <a:pt x="13837" y="59856"/>
                  </a:lnTo>
                  <a:lnTo>
                    <a:pt x="13654" y="60892"/>
                  </a:lnTo>
                  <a:lnTo>
                    <a:pt x="13532" y="61928"/>
                  </a:lnTo>
                  <a:lnTo>
                    <a:pt x="13472" y="62964"/>
                  </a:lnTo>
                  <a:lnTo>
                    <a:pt x="13532" y="64001"/>
                  </a:lnTo>
                  <a:lnTo>
                    <a:pt x="13715" y="65037"/>
                  </a:lnTo>
                  <a:lnTo>
                    <a:pt x="13898" y="66012"/>
                  </a:lnTo>
                  <a:lnTo>
                    <a:pt x="14508" y="67963"/>
                  </a:lnTo>
                  <a:lnTo>
                    <a:pt x="15605" y="71681"/>
                  </a:lnTo>
                  <a:lnTo>
                    <a:pt x="16032" y="73144"/>
                  </a:lnTo>
                  <a:lnTo>
                    <a:pt x="16458" y="74606"/>
                  </a:lnTo>
                  <a:lnTo>
                    <a:pt x="16580" y="75094"/>
                  </a:lnTo>
                  <a:lnTo>
                    <a:pt x="16641" y="75399"/>
                  </a:lnTo>
                  <a:lnTo>
                    <a:pt x="16641" y="75643"/>
                  </a:lnTo>
                  <a:lnTo>
                    <a:pt x="16519" y="76069"/>
                  </a:lnTo>
                  <a:lnTo>
                    <a:pt x="16336" y="76496"/>
                  </a:lnTo>
                  <a:lnTo>
                    <a:pt x="15849" y="77227"/>
                  </a:lnTo>
                  <a:lnTo>
                    <a:pt x="15422" y="77959"/>
                  </a:lnTo>
                  <a:lnTo>
                    <a:pt x="15117" y="78264"/>
                  </a:lnTo>
                  <a:lnTo>
                    <a:pt x="14813" y="78507"/>
                  </a:lnTo>
                  <a:lnTo>
                    <a:pt x="14569" y="78690"/>
                  </a:lnTo>
                  <a:lnTo>
                    <a:pt x="14386" y="78873"/>
                  </a:lnTo>
                  <a:lnTo>
                    <a:pt x="14386" y="79056"/>
                  </a:lnTo>
                  <a:lnTo>
                    <a:pt x="14447" y="79239"/>
                  </a:lnTo>
                  <a:lnTo>
                    <a:pt x="14569" y="79361"/>
                  </a:lnTo>
                  <a:lnTo>
                    <a:pt x="14752" y="79483"/>
                  </a:lnTo>
                  <a:lnTo>
                    <a:pt x="15117" y="79605"/>
                  </a:lnTo>
                  <a:lnTo>
                    <a:pt x="15483" y="79666"/>
                  </a:lnTo>
                  <a:lnTo>
                    <a:pt x="16032" y="79787"/>
                  </a:lnTo>
                  <a:lnTo>
                    <a:pt x="16580" y="79848"/>
                  </a:lnTo>
                  <a:lnTo>
                    <a:pt x="17007" y="79848"/>
                  </a:lnTo>
                  <a:lnTo>
                    <a:pt x="17434" y="79787"/>
                  </a:lnTo>
                  <a:lnTo>
                    <a:pt x="17555" y="79787"/>
                  </a:lnTo>
                  <a:lnTo>
                    <a:pt x="17677" y="79970"/>
                  </a:lnTo>
                  <a:lnTo>
                    <a:pt x="17921" y="80092"/>
                  </a:lnTo>
                  <a:lnTo>
                    <a:pt x="18165" y="80153"/>
                  </a:lnTo>
                  <a:lnTo>
                    <a:pt x="18592" y="80214"/>
                  </a:lnTo>
                  <a:lnTo>
                    <a:pt x="18957" y="80092"/>
                  </a:lnTo>
                  <a:lnTo>
                    <a:pt x="19140" y="80031"/>
                  </a:lnTo>
                  <a:lnTo>
                    <a:pt x="19323" y="79909"/>
                  </a:lnTo>
                  <a:lnTo>
                    <a:pt x="19445" y="79727"/>
                  </a:lnTo>
                  <a:lnTo>
                    <a:pt x="19506" y="79544"/>
                  </a:lnTo>
                  <a:lnTo>
                    <a:pt x="19689" y="79787"/>
                  </a:lnTo>
                  <a:lnTo>
                    <a:pt x="19872" y="80031"/>
                  </a:lnTo>
                  <a:lnTo>
                    <a:pt x="20115" y="80153"/>
                  </a:lnTo>
                  <a:lnTo>
                    <a:pt x="20420" y="80214"/>
                  </a:lnTo>
                  <a:lnTo>
                    <a:pt x="20725" y="80214"/>
                  </a:lnTo>
                  <a:lnTo>
                    <a:pt x="21091" y="80153"/>
                  </a:lnTo>
                  <a:lnTo>
                    <a:pt x="21335" y="79970"/>
                  </a:lnTo>
                  <a:lnTo>
                    <a:pt x="21456" y="79848"/>
                  </a:lnTo>
                  <a:lnTo>
                    <a:pt x="21517" y="79727"/>
                  </a:lnTo>
                  <a:lnTo>
                    <a:pt x="21700" y="79787"/>
                  </a:lnTo>
                  <a:lnTo>
                    <a:pt x="21944" y="79848"/>
                  </a:lnTo>
                  <a:lnTo>
                    <a:pt x="22371" y="79848"/>
                  </a:lnTo>
                  <a:lnTo>
                    <a:pt x="22858" y="79787"/>
                  </a:lnTo>
                  <a:lnTo>
                    <a:pt x="23285" y="79727"/>
                  </a:lnTo>
                  <a:lnTo>
                    <a:pt x="24138" y="79544"/>
                  </a:lnTo>
                  <a:lnTo>
                    <a:pt x="24260" y="79483"/>
                  </a:lnTo>
                  <a:lnTo>
                    <a:pt x="24443" y="79422"/>
                  </a:lnTo>
                  <a:lnTo>
                    <a:pt x="24565" y="79300"/>
                  </a:lnTo>
                  <a:lnTo>
                    <a:pt x="24687" y="79117"/>
                  </a:lnTo>
                  <a:lnTo>
                    <a:pt x="24687" y="78934"/>
                  </a:lnTo>
                  <a:lnTo>
                    <a:pt x="24626" y="78812"/>
                  </a:lnTo>
                  <a:lnTo>
                    <a:pt x="24382" y="78629"/>
                  </a:lnTo>
                  <a:lnTo>
                    <a:pt x="23895" y="78203"/>
                  </a:lnTo>
                  <a:lnTo>
                    <a:pt x="23590" y="77898"/>
                  </a:lnTo>
                  <a:lnTo>
                    <a:pt x="23346" y="77471"/>
                  </a:lnTo>
                  <a:lnTo>
                    <a:pt x="22858" y="76679"/>
                  </a:lnTo>
                  <a:lnTo>
                    <a:pt x="22554" y="76008"/>
                  </a:lnTo>
                  <a:lnTo>
                    <a:pt x="22432" y="75643"/>
                  </a:lnTo>
                  <a:lnTo>
                    <a:pt x="22432" y="75277"/>
                  </a:lnTo>
                  <a:lnTo>
                    <a:pt x="22554" y="74667"/>
                  </a:lnTo>
                  <a:lnTo>
                    <a:pt x="22736" y="74058"/>
                  </a:lnTo>
                  <a:lnTo>
                    <a:pt x="23468" y="71559"/>
                  </a:lnTo>
                  <a:lnTo>
                    <a:pt x="24565" y="67902"/>
                  </a:lnTo>
                  <a:lnTo>
                    <a:pt x="25114" y="65951"/>
                  </a:lnTo>
                  <a:lnTo>
                    <a:pt x="25357" y="64976"/>
                  </a:lnTo>
                  <a:lnTo>
                    <a:pt x="25540" y="63940"/>
                  </a:lnTo>
                  <a:lnTo>
                    <a:pt x="25601" y="62964"/>
                  </a:lnTo>
                  <a:lnTo>
                    <a:pt x="25540" y="61928"/>
                  </a:lnTo>
                  <a:lnTo>
                    <a:pt x="25418" y="60953"/>
                  </a:lnTo>
                  <a:lnTo>
                    <a:pt x="25175" y="59978"/>
                  </a:lnTo>
                  <a:lnTo>
                    <a:pt x="24870" y="58393"/>
                  </a:lnTo>
                  <a:lnTo>
                    <a:pt x="24748" y="57662"/>
                  </a:lnTo>
                  <a:lnTo>
                    <a:pt x="24748" y="56869"/>
                  </a:lnTo>
                  <a:lnTo>
                    <a:pt x="24809" y="56016"/>
                  </a:lnTo>
                  <a:lnTo>
                    <a:pt x="24931" y="55162"/>
                  </a:lnTo>
                  <a:lnTo>
                    <a:pt x="25357" y="53456"/>
                  </a:lnTo>
                  <a:lnTo>
                    <a:pt x="25845" y="51505"/>
                  </a:lnTo>
                  <a:lnTo>
                    <a:pt x="26272" y="49555"/>
                  </a:lnTo>
                  <a:lnTo>
                    <a:pt x="26516" y="47543"/>
                  </a:lnTo>
                  <a:lnTo>
                    <a:pt x="26759" y="45532"/>
                  </a:lnTo>
                  <a:lnTo>
                    <a:pt x="26881" y="43459"/>
                  </a:lnTo>
                  <a:lnTo>
                    <a:pt x="26942" y="41387"/>
                  </a:lnTo>
                  <a:lnTo>
                    <a:pt x="26942" y="39376"/>
                  </a:lnTo>
                  <a:lnTo>
                    <a:pt x="26881" y="38339"/>
                  </a:lnTo>
                  <a:lnTo>
                    <a:pt x="26820" y="37364"/>
                  </a:lnTo>
                  <a:lnTo>
                    <a:pt x="26455" y="35414"/>
                  </a:lnTo>
                  <a:lnTo>
                    <a:pt x="26272" y="34377"/>
                  </a:lnTo>
                  <a:lnTo>
                    <a:pt x="26150" y="33890"/>
                  </a:lnTo>
                  <a:lnTo>
                    <a:pt x="26089" y="33646"/>
                  </a:lnTo>
                  <a:lnTo>
                    <a:pt x="26150" y="33402"/>
                  </a:lnTo>
                  <a:lnTo>
                    <a:pt x="26211" y="32976"/>
                  </a:lnTo>
                  <a:lnTo>
                    <a:pt x="26211" y="32610"/>
                  </a:lnTo>
                  <a:lnTo>
                    <a:pt x="26150" y="31817"/>
                  </a:lnTo>
                  <a:lnTo>
                    <a:pt x="26150" y="28770"/>
                  </a:lnTo>
                  <a:lnTo>
                    <a:pt x="26211" y="28282"/>
                  </a:lnTo>
                  <a:lnTo>
                    <a:pt x="26333" y="27856"/>
                  </a:lnTo>
                  <a:lnTo>
                    <a:pt x="26881" y="26027"/>
                  </a:lnTo>
                  <a:lnTo>
                    <a:pt x="27003" y="25661"/>
                  </a:lnTo>
                  <a:lnTo>
                    <a:pt x="27369" y="26758"/>
                  </a:lnTo>
                  <a:lnTo>
                    <a:pt x="27735" y="27856"/>
                  </a:lnTo>
                  <a:lnTo>
                    <a:pt x="27918" y="28526"/>
                  </a:lnTo>
                  <a:lnTo>
                    <a:pt x="28100" y="29196"/>
                  </a:lnTo>
                  <a:lnTo>
                    <a:pt x="28405" y="30598"/>
                  </a:lnTo>
                  <a:lnTo>
                    <a:pt x="28588" y="31269"/>
                  </a:lnTo>
                  <a:lnTo>
                    <a:pt x="28832" y="32000"/>
                  </a:lnTo>
                  <a:lnTo>
                    <a:pt x="29380" y="33341"/>
                  </a:lnTo>
                  <a:lnTo>
                    <a:pt x="29990" y="34682"/>
                  </a:lnTo>
                  <a:lnTo>
                    <a:pt x="30660" y="36023"/>
                  </a:lnTo>
                  <a:lnTo>
                    <a:pt x="31270" y="37242"/>
                  </a:lnTo>
                  <a:lnTo>
                    <a:pt x="31879" y="38522"/>
                  </a:lnTo>
                  <a:lnTo>
                    <a:pt x="32123" y="39010"/>
                  </a:lnTo>
                  <a:lnTo>
                    <a:pt x="32306" y="39498"/>
                  </a:lnTo>
                  <a:lnTo>
                    <a:pt x="32306" y="39680"/>
                  </a:lnTo>
                  <a:lnTo>
                    <a:pt x="32245" y="39924"/>
                  </a:lnTo>
                  <a:lnTo>
                    <a:pt x="32245" y="40168"/>
                  </a:lnTo>
                  <a:lnTo>
                    <a:pt x="32245" y="40473"/>
                  </a:lnTo>
                  <a:lnTo>
                    <a:pt x="32367" y="40899"/>
                  </a:lnTo>
                  <a:lnTo>
                    <a:pt x="32489" y="41387"/>
                  </a:lnTo>
                  <a:lnTo>
                    <a:pt x="32794" y="42240"/>
                  </a:lnTo>
                  <a:lnTo>
                    <a:pt x="32855" y="42606"/>
                  </a:lnTo>
                  <a:lnTo>
                    <a:pt x="32916" y="42972"/>
                  </a:lnTo>
                  <a:lnTo>
                    <a:pt x="32977" y="44069"/>
                  </a:lnTo>
                  <a:lnTo>
                    <a:pt x="33038" y="44496"/>
                  </a:lnTo>
                  <a:lnTo>
                    <a:pt x="33160" y="44922"/>
                  </a:lnTo>
                  <a:lnTo>
                    <a:pt x="33281" y="45166"/>
                  </a:lnTo>
                  <a:lnTo>
                    <a:pt x="33464" y="45288"/>
                  </a:lnTo>
                  <a:lnTo>
                    <a:pt x="33647" y="45288"/>
                  </a:lnTo>
                  <a:lnTo>
                    <a:pt x="33769" y="45166"/>
                  </a:lnTo>
                  <a:lnTo>
                    <a:pt x="33830" y="45044"/>
                  </a:lnTo>
                  <a:lnTo>
                    <a:pt x="33891" y="44800"/>
                  </a:lnTo>
                  <a:lnTo>
                    <a:pt x="33952" y="44557"/>
                  </a:lnTo>
                  <a:lnTo>
                    <a:pt x="33891" y="44008"/>
                  </a:lnTo>
                  <a:lnTo>
                    <a:pt x="33830" y="43520"/>
                  </a:lnTo>
                  <a:lnTo>
                    <a:pt x="33830" y="43277"/>
                  </a:lnTo>
                  <a:lnTo>
                    <a:pt x="33830" y="43216"/>
                  </a:lnTo>
                  <a:lnTo>
                    <a:pt x="33891" y="43094"/>
                  </a:lnTo>
                  <a:lnTo>
                    <a:pt x="33952" y="43216"/>
                  </a:lnTo>
                  <a:lnTo>
                    <a:pt x="34013" y="43338"/>
                  </a:lnTo>
                  <a:lnTo>
                    <a:pt x="34013" y="43642"/>
                  </a:lnTo>
                  <a:lnTo>
                    <a:pt x="34135" y="44496"/>
                  </a:lnTo>
                  <a:lnTo>
                    <a:pt x="34135" y="45105"/>
                  </a:lnTo>
                  <a:lnTo>
                    <a:pt x="34196" y="45349"/>
                  </a:lnTo>
                  <a:lnTo>
                    <a:pt x="34318" y="45654"/>
                  </a:lnTo>
                  <a:lnTo>
                    <a:pt x="34440" y="45776"/>
                  </a:lnTo>
                  <a:lnTo>
                    <a:pt x="34561" y="45837"/>
                  </a:lnTo>
                  <a:lnTo>
                    <a:pt x="34744" y="45837"/>
                  </a:lnTo>
                  <a:lnTo>
                    <a:pt x="34866" y="45776"/>
                  </a:lnTo>
                  <a:lnTo>
                    <a:pt x="34988" y="45593"/>
                  </a:lnTo>
                  <a:lnTo>
                    <a:pt x="35049" y="45410"/>
                  </a:lnTo>
                  <a:lnTo>
                    <a:pt x="35049" y="44922"/>
                  </a:lnTo>
                  <a:lnTo>
                    <a:pt x="34988" y="44130"/>
                  </a:lnTo>
                  <a:lnTo>
                    <a:pt x="34988" y="43703"/>
                  </a:lnTo>
                  <a:lnTo>
                    <a:pt x="34988" y="43277"/>
                  </a:lnTo>
                  <a:lnTo>
                    <a:pt x="35354" y="44252"/>
                  </a:lnTo>
                  <a:lnTo>
                    <a:pt x="35659" y="45166"/>
                  </a:lnTo>
                  <a:lnTo>
                    <a:pt x="35902" y="45593"/>
                  </a:lnTo>
                  <a:lnTo>
                    <a:pt x="36024" y="45776"/>
                  </a:lnTo>
                  <a:lnTo>
                    <a:pt x="36207" y="45898"/>
                  </a:lnTo>
                  <a:lnTo>
                    <a:pt x="36390" y="45959"/>
                  </a:lnTo>
                  <a:lnTo>
                    <a:pt x="36573" y="45898"/>
                  </a:lnTo>
                  <a:lnTo>
                    <a:pt x="36695" y="45776"/>
                  </a:lnTo>
                  <a:lnTo>
                    <a:pt x="36756" y="45593"/>
                  </a:lnTo>
                  <a:lnTo>
                    <a:pt x="36756" y="45227"/>
                  </a:lnTo>
                  <a:lnTo>
                    <a:pt x="36695" y="44861"/>
                  </a:lnTo>
                  <a:lnTo>
                    <a:pt x="36390" y="44191"/>
                  </a:lnTo>
                  <a:lnTo>
                    <a:pt x="36146" y="43459"/>
                  </a:lnTo>
                  <a:lnTo>
                    <a:pt x="36024" y="43094"/>
                  </a:lnTo>
                  <a:lnTo>
                    <a:pt x="35963" y="42789"/>
                  </a:lnTo>
                  <a:lnTo>
                    <a:pt x="35963" y="42789"/>
                  </a:lnTo>
                  <a:lnTo>
                    <a:pt x="36207" y="43033"/>
                  </a:lnTo>
                  <a:lnTo>
                    <a:pt x="36451" y="43338"/>
                  </a:lnTo>
                  <a:lnTo>
                    <a:pt x="36878" y="43947"/>
                  </a:lnTo>
                  <a:lnTo>
                    <a:pt x="37061" y="44252"/>
                  </a:lnTo>
                  <a:lnTo>
                    <a:pt x="37304" y="44557"/>
                  </a:lnTo>
                  <a:lnTo>
                    <a:pt x="37487" y="44739"/>
                  </a:lnTo>
                  <a:lnTo>
                    <a:pt x="37670" y="44800"/>
                  </a:lnTo>
                  <a:lnTo>
                    <a:pt x="37853" y="44800"/>
                  </a:lnTo>
                  <a:lnTo>
                    <a:pt x="37975" y="44739"/>
                  </a:lnTo>
                  <a:lnTo>
                    <a:pt x="38097" y="44618"/>
                  </a:lnTo>
                  <a:lnTo>
                    <a:pt x="38158" y="44496"/>
                  </a:lnTo>
                  <a:lnTo>
                    <a:pt x="38158" y="44313"/>
                  </a:lnTo>
                  <a:lnTo>
                    <a:pt x="38097" y="44130"/>
                  </a:lnTo>
                  <a:lnTo>
                    <a:pt x="37975" y="43825"/>
                  </a:lnTo>
                  <a:lnTo>
                    <a:pt x="37792" y="43581"/>
                  </a:lnTo>
                  <a:lnTo>
                    <a:pt x="37182" y="42423"/>
                  </a:lnTo>
                  <a:lnTo>
                    <a:pt x="36878" y="41814"/>
                  </a:lnTo>
                  <a:lnTo>
                    <a:pt x="36695" y="41509"/>
                  </a:lnTo>
                  <a:lnTo>
                    <a:pt x="36634" y="41204"/>
                  </a:lnTo>
                  <a:lnTo>
                    <a:pt x="36817" y="41326"/>
                  </a:lnTo>
                  <a:lnTo>
                    <a:pt x="37000" y="41509"/>
                  </a:lnTo>
                  <a:lnTo>
                    <a:pt x="37182" y="41692"/>
                  </a:lnTo>
                  <a:lnTo>
                    <a:pt x="37365" y="41875"/>
                  </a:lnTo>
                  <a:lnTo>
                    <a:pt x="37792" y="42119"/>
                  </a:lnTo>
                  <a:lnTo>
                    <a:pt x="38219" y="42179"/>
                  </a:lnTo>
                  <a:lnTo>
                    <a:pt x="38584" y="42240"/>
                  </a:lnTo>
                  <a:lnTo>
                    <a:pt x="38706" y="42179"/>
                  </a:lnTo>
                  <a:lnTo>
                    <a:pt x="38889" y="42119"/>
                  </a:lnTo>
                  <a:lnTo>
                    <a:pt x="38950" y="41997"/>
                  </a:lnTo>
                  <a:lnTo>
                    <a:pt x="39011" y="41936"/>
                  </a:lnTo>
                  <a:lnTo>
                    <a:pt x="39011" y="41753"/>
                  </a:lnTo>
                  <a:lnTo>
                    <a:pt x="38889" y="41570"/>
                  </a:lnTo>
                  <a:lnTo>
                    <a:pt x="38706" y="41387"/>
                  </a:lnTo>
                  <a:lnTo>
                    <a:pt x="38402" y="41204"/>
                  </a:lnTo>
                  <a:lnTo>
                    <a:pt x="38158" y="40960"/>
                  </a:lnTo>
                  <a:lnTo>
                    <a:pt x="37609" y="40412"/>
                  </a:lnTo>
                  <a:lnTo>
                    <a:pt x="37182" y="39802"/>
                  </a:lnTo>
                  <a:lnTo>
                    <a:pt x="36695" y="39254"/>
                  </a:lnTo>
                  <a:lnTo>
                    <a:pt x="36451" y="39010"/>
                  </a:lnTo>
                  <a:lnTo>
                    <a:pt x="36207" y="38766"/>
                  </a:lnTo>
                  <a:lnTo>
                    <a:pt x="35902" y="38583"/>
                  </a:lnTo>
                  <a:lnTo>
                    <a:pt x="35598" y="38461"/>
                  </a:lnTo>
                  <a:lnTo>
                    <a:pt x="35110" y="38461"/>
                  </a:lnTo>
                  <a:lnTo>
                    <a:pt x="34988" y="38400"/>
                  </a:lnTo>
                  <a:lnTo>
                    <a:pt x="34927" y="38218"/>
                  </a:lnTo>
                  <a:lnTo>
                    <a:pt x="34866" y="38096"/>
                  </a:lnTo>
                  <a:lnTo>
                    <a:pt x="34683" y="37669"/>
                  </a:lnTo>
                  <a:lnTo>
                    <a:pt x="34440" y="36938"/>
                  </a:lnTo>
                  <a:lnTo>
                    <a:pt x="34257" y="36145"/>
                  </a:lnTo>
                  <a:lnTo>
                    <a:pt x="34074" y="35414"/>
                  </a:lnTo>
                  <a:lnTo>
                    <a:pt x="33952" y="34621"/>
                  </a:lnTo>
                  <a:lnTo>
                    <a:pt x="33891" y="33646"/>
                  </a:lnTo>
                  <a:lnTo>
                    <a:pt x="33769" y="32732"/>
                  </a:lnTo>
                  <a:lnTo>
                    <a:pt x="33586" y="31939"/>
                  </a:lnTo>
                  <a:lnTo>
                    <a:pt x="33342" y="31147"/>
                  </a:lnTo>
                  <a:lnTo>
                    <a:pt x="33099" y="30355"/>
                  </a:lnTo>
                  <a:lnTo>
                    <a:pt x="32794" y="29562"/>
                  </a:lnTo>
                  <a:lnTo>
                    <a:pt x="32550" y="28953"/>
                  </a:lnTo>
                  <a:lnTo>
                    <a:pt x="32428" y="28648"/>
                  </a:lnTo>
                  <a:lnTo>
                    <a:pt x="32245" y="28343"/>
                  </a:lnTo>
                  <a:lnTo>
                    <a:pt x="32001" y="27916"/>
                  </a:lnTo>
                  <a:lnTo>
                    <a:pt x="31879" y="27734"/>
                  </a:lnTo>
                  <a:lnTo>
                    <a:pt x="31819" y="27490"/>
                  </a:lnTo>
                  <a:lnTo>
                    <a:pt x="31758" y="27124"/>
                  </a:lnTo>
                  <a:lnTo>
                    <a:pt x="31697" y="26697"/>
                  </a:lnTo>
                  <a:lnTo>
                    <a:pt x="31697" y="25905"/>
                  </a:lnTo>
                  <a:lnTo>
                    <a:pt x="31514" y="24320"/>
                  </a:lnTo>
                  <a:lnTo>
                    <a:pt x="31270" y="22735"/>
                  </a:lnTo>
                  <a:lnTo>
                    <a:pt x="30965" y="21212"/>
                  </a:lnTo>
                  <a:lnTo>
                    <a:pt x="30965" y="20846"/>
                  </a:lnTo>
                  <a:lnTo>
                    <a:pt x="31026" y="20480"/>
                  </a:lnTo>
                  <a:lnTo>
                    <a:pt x="31026" y="19688"/>
                  </a:lnTo>
                  <a:lnTo>
                    <a:pt x="31026" y="18834"/>
                  </a:lnTo>
                  <a:lnTo>
                    <a:pt x="30965" y="18042"/>
                  </a:lnTo>
                  <a:lnTo>
                    <a:pt x="30904" y="17676"/>
                  </a:lnTo>
                  <a:lnTo>
                    <a:pt x="30782" y="17311"/>
                  </a:lnTo>
                  <a:lnTo>
                    <a:pt x="30478" y="16640"/>
                  </a:lnTo>
                  <a:lnTo>
                    <a:pt x="30112" y="16031"/>
                  </a:lnTo>
                  <a:lnTo>
                    <a:pt x="29746" y="15421"/>
                  </a:lnTo>
                  <a:lnTo>
                    <a:pt x="29502" y="15116"/>
                  </a:lnTo>
                  <a:lnTo>
                    <a:pt x="29258" y="14812"/>
                  </a:lnTo>
                  <a:lnTo>
                    <a:pt x="28954" y="14629"/>
                  </a:lnTo>
                  <a:lnTo>
                    <a:pt x="28649" y="14446"/>
                  </a:lnTo>
                  <a:lnTo>
                    <a:pt x="27978" y="14141"/>
                  </a:lnTo>
                  <a:lnTo>
                    <a:pt x="27247" y="13958"/>
                  </a:lnTo>
                  <a:lnTo>
                    <a:pt x="26455" y="13836"/>
                  </a:lnTo>
                  <a:lnTo>
                    <a:pt x="25662" y="13775"/>
                  </a:lnTo>
                  <a:lnTo>
                    <a:pt x="24748" y="13775"/>
                  </a:lnTo>
                  <a:lnTo>
                    <a:pt x="24565" y="13653"/>
                  </a:lnTo>
                  <a:lnTo>
                    <a:pt x="24260" y="13471"/>
                  </a:lnTo>
                  <a:lnTo>
                    <a:pt x="22919" y="12617"/>
                  </a:lnTo>
                  <a:lnTo>
                    <a:pt x="22554" y="12373"/>
                  </a:lnTo>
                  <a:lnTo>
                    <a:pt x="22432" y="12313"/>
                  </a:lnTo>
                  <a:lnTo>
                    <a:pt x="22310" y="12252"/>
                  </a:lnTo>
                  <a:lnTo>
                    <a:pt x="22310" y="12130"/>
                  </a:lnTo>
                  <a:lnTo>
                    <a:pt x="22127" y="10728"/>
                  </a:lnTo>
                  <a:lnTo>
                    <a:pt x="22066" y="10118"/>
                  </a:lnTo>
                  <a:lnTo>
                    <a:pt x="22066" y="9996"/>
                  </a:lnTo>
                  <a:lnTo>
                    <a:pt x="22188" y="9874"/>
                  </a:lnTo>
                  <a:lnTo>
                    <a:pt x="22493" y="9631"/>
                  </a:lnTo>
                  <a:lnTo>
                    <a:pt x="22615" y="9448"/>
                  </a:lnTo>
                  <a:lnTo>
                    <a:pt x="22676" y="9204"/>
                  </a:lnTo>
                  <a:lnTo>
                    <a:pt x="22858" y="8777"/>
                  </a:lnTo>
                  <a:lnTo>
                    <a:pt x="23224" y="7497"/>
                  </a:lnTo>
                  <a:lnTo>
                    <a:pt x="23407" y="6766"/>
                  </a:lnTo>
                  <a:lnTo>
                    <a:pt x="23529" y="6034"/>
                  </a:lnTo>
                  <a:lnTo>
                    <a:pt x="23651" y="5303"/>
                  </a:lnTo>
                  <a:lnTo>
                    <a:pt x="23651" y="4511"/>
                  </a:lnTo>
                  <a:lnTo>
                    <a:pt x="23590" y="3779"/>
                  </a:lnTo>
                  <a:lnTo>
                    <a:pt x="23468" y="3048"/>
                  </a:lnTo>
                  <a:lnTo>
                    <a:pt x="23285" y="2316"/>
                  </a:lnTo>
                  <a:lnTo>
                    <a:pt x="22919" y="1646"/>
                  </a:lnTo>
                  <a:lnTo>
                    <a:pt x="22493" y="1158"/>
                  </a:lnTo>
                  <a:lnTo>
                    <a:pt x="22005" y="731"/>
                  </a:lnTo>
                  <a:lnTo>
                    <a:pt x="21456" y="366"/>
                  </a:lnTo>
                  <a:lnTo>
                    <a:pt x="20786" y="122"/>
                  </a:lnTo>
                  <a:lnTo>
                    <a:pt x="19994" y="61"/>
                  </a:lnTo>
                  <a:lnTo>
                    <a:pt x="19445" y="0"/>
                  </a:lnTo>
                  <a:close/>
                </a:path>
              </a:pathLst>
            </a:custGeom>
            <a:solidFill>
              <a:srgbClr val="0A95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12" name="Google Shape;91;p14"/>
          <p:cNvSpPr txBox="1">
            <a:spLocks/>
          </p:cNvSpPr>
          <p:nvPr/>
        </p:nvSpPr>
        <p:spPr>
          <a:xfrm>
            <a:off x="1964886" y="106573"/>
            <a:ext cx="2378092" cy="80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b="1" dirty="0">
                <a:solidFill>
                  <a:srgbClr val="0DB7C4"/>
                </a:solidFill>
              </a:rPr>
              <a:t>CUERPO</a:t>
            </a:r>
            <a:r>
              <a:rPr lang="es-MX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b="1" dirty="0">
                <a:solidFill>
                  <a:srgbClr val="0DB7C4"/>
                </a:solidFill>
              </a:rPr>
              <a:t>FÍSICO</a:t>
            </a:r>
          </a:p>
          <a:p>
            <a:pPr marL="101597" indent="0" algn="ctr">
              <a:buNone/>
            </a:pPr>
            <a:r>
              <a:rPr lang="es-MX" i="1" dirty="0"/>
              <a:t>De Materia.</a:t>
            </a:r>
          </a:p>
          <a:p>
            <a:pPr marL="101597" indent="0" algn="ctr">
              <a:buNone/>
            </a:pPr>
            <a:endParaRPr lang="es-MX" dirty="0"/>
          </a:p>
          <a:p>
            <a:pPr marL="101597" indent="0" algn="ctr">
              <a:buNone/>
            </a:pPr>
            <a:r>
              <a:rPr lang="es-MX" dirty="0"/>
              <a:t> </a:t>
            </a:r>
            <a:endParaRPr lang="es-MX" b="1" dirty="0">
              <a:solidFill>
                <a:srgbClr val="00B0F0"/>
              </a:solidFill>
            </a:endParaRPr>
          </a:p>
        </p:txBody>
      </p:sp>
      <p:sp>
        <p:nvSpPr>
          <p:cNvPr id="13" name="Google Shape;91;p14"/>
          <p:cNvSpPr txBox="1">
            <a:spLocks/>
          </p:cNvSpPr>
          <p:nvPr/>
        </p:nvSpPr>
        <p:spPr>
          <a:xfrm>
            <a:off x="1982107" y="6072390"/>
            <a:ext cx="2378092" cy="48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sz="2000" i="1" dirty="0"/>
              <a:t>Máquina Humana.</a:t>
            </a:r>
          </a:p>
          <a:p>
            <a:pPr marL="101597" indent="0" algn="ctr">
              <a:buNone/>
            </a:pPr>
            <a:endParaRPr lang="es-MX" sz="2000" dirty="0"/>
          </a:p>
          <a:p>
            <a:pPr marL="101597" indent="0" algn="ctr">
              <a:buNone/>
            </a:pPr>
            <a:r>
              <a:rPr lang="es-MX" sz="2000" dirty="0"/>
              <a:t> </a:t>
            </a:r>
            <a:endParaRPr lang="es-MX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04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 build="p"/>
      <p:bldP spid="10" grpId="0"/>
      <p:bldP spid="3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6330111" y="1098504"/>
            <a:ext cx="4379453" cy="11102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867" dirty="0"/>
              <a:t>Alma o mente.</a:t>
            </a:r>
            <a:endParaRPr sz="5867" dirty="0"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6330111" y="2070253"/>
            <a:ext cx="4379453" cy="220429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 indent="0" algn="just">
              <a:buNone/>
            </a:pPr>
            <a:r>
              <a:rPr lang="en-US" sz="2133" dirty="0"/>
              <a:t>E</a:t>
            </a:r>
            <a:r>
              <a:rPr lang="es-MX" sz="2133" dirty="0"/>
              <a:t>l 97% de Esencia atrapada, la Energía </a:t>
            </a:r>
            <a:r>
              <a:rPr lang="es-MX" sz="2133" dirty="0" smtClean="0"/>
              <a:t>Psíquica</a:t>
            </a:r>
            <a:endParaRPr lang="es-MX" sz="2133" b="1" dirty="0"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 dirty="0"/>
          </a:p>
        </p:txBody>
      </p:sp>
      <p:sp>
        <p:nvSpPr>
          <p:cNvPr id="10" name="Google Shape;91;p14"/>
          <p:cNvSpPr txBox="1">
            <a:spLocks/>
          </p:cNvSpPr>
          <p:nvPr/>
        </p:nvSpPr>
        <p:spPr>
          <a:xfrm>
            <a:off x="6330111" y="21712"/>
            <a:ext cx="1619171" cy="12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bg2"/>
                </a:solidFill>
              </a:rPr>
              <a:t>2.</a:t>
            </a:r>
          </a:p>
        </p:txBody>
      </p:sp>
      <p:sp>
        <p:nvSpPr>
          <p:cNvPr id="8" name="Google Shape;91;p14"/>
          <p:cNvSpPr txBox="1">
            <a:spLocks/>
          </p:cNvSpPr>
          <p:nvPr/>
        </p:nvSpPr>
        <p:spPr>
          <a:xfrm>
            <a:off x="6260838" y="4933182"/>
            <a:ext cx="4240908" cy="1255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just">
              <a:buNone/>
            </a:pPr>
            <a:r>
              <a:rPr lang="es-MX" sz="2133" dirty="0">
                <a:solidFill>
                  <a:srgbClr val="0DB7C4"/>
                </a:solidFill>
              </a:rPr>
              <a:t>En esta parte es donde se centra nuestro trabajo de </a:t>
            </a:r>
            <a:r>
              <a:rPr lang="es-MX" sz="2133" b="1" dirty="0">
                <a:solidFill>
                  <a:srgbClr val="0DB7C4"/>
                </a:solidFill>
              </a:rPr>
              <a:t>auto-realización. </a:t>
            </a:r>
          </a:p>
        </p:txBody>
      </p:sp>
      <p:sp>
        <p:nvSpPr>
          <p:cNvPr id="11" name="Google Shape;91;p14"/>
          <p:cNvSpPr txBox="1">
            <a:spLocks/>
          </p:cNvSpPr>
          <p:nvPr/>
        </p:nvSpPr>
        <p:spPr>
          <a:xfrm>
            <a:off x="2282866" y="266032"/>
            <a:ext cx="2378092" cy="80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b="1" dirty="0">
                <a:solidFill>
                  <a:srgbClr val="0DB7C4"/>
                </a:solidFill>
              </a:rPr>
              <a:t>ALMA o MENTE</a:t>
            </a:r>
          </a:p>
          <a:p>
            <a:pPr marL="101597" indent="0" algn="ctr">
              <a:buNone/>
            </a:pPr>
            <a:r>
              <a:rPr lang="es-MX" i="1" dirty="0"/>
              <a:t>De Energía.</a:t>
            </a:r>
          </a:p>
          <a:p>
            <a:pPr marL="101597" indent="0" algn="ctr">
              <a:buNone/>
            </a:pPr>
            <a:endParaRPr lang="es-MX" dirty="0"/>
          </a:p>
          <a:p>
            <a:pPr marL="101597" indent="0" algn="ctr">
              <a:buNone/>
            </a:pPr>
            <a:r>
              <a:rPr lang="es-MX" dirty="0"/>
              <a:t> </a:t>
            </a:r>
            <a:endParaRPr lang="es-MX" b="1" dirty="0">
              <a:solidFill>
                <a:srgbClr val="00B0F0"/>
              </a:solidFill>
            </a:endParaRPr>
          </a:p>
        </p:txBody>
      </p:sp>
      <p:sp>
        <p:nvSpPr>
          <p:cNvPr id="12" name="Google Shape;91;p14"/>
          <p:cNvSpPr txBox="1">
            <a:spLocks/>
          </p:cNvSpPr>
          <p:nvPr/>
        </p:nvSpPr>
        <p:spPr>
          <a:xfrm>
            <a:off x="2456281" y="5946467"/>
            <a:ext cx="2378092" cy="48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sz="2000" i="1" dirty="0"/>
              <a:t>Psiquis Múltiple.</a:t>
            </a:r>
          </a:p>
          <a:p>
            <a:pPr marL="101597" indent="0" algn="ctr">
              <a:buNone/>
            </a:pPr>
            <a:endParaRPr lang="es-MX" sz="2000" dirty="0"/>
          </a:p>
          <a:p>
            <a:pPr marL="101597" indent="0" algn="ctr">
              <a:buNone/>
            </a:pPr>
            <a:r>
              <a:rPr lang="es-MX" sz="2000" dirty="0"/>
              <a:t> </a:t>
            </a:r>
            <a:endParaRPr lang="es-MX" sz="2000" b="1" dirty="0">
              <a:solidFill>
                <a:srgbClr val="00B0F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41" y="1098504"/>
            <a:ext cx="5171834" cy="5171834"/>
          </a:xfrm>
          <a:prstGeom prst="rect">
            <a:avLst/>
          </a:prstGeom>
        </p:spPr>
      </p:pic>
      <p:sp>
        <p:nvSpPr>
          <p:cNvPr id="13" name="Google Shape;91;p14"/>
          <p:cNvSpPr txBox="1">
            <a:spLocks/>
          </p:cNvSpPr>
          <p:nvPr/>
        </p:nvSpPr>
        <p:spPr>
          <a:xfrm>
            <a:off x="6260838" y="3393378"/>
            <a:ext cx="4379453" cy="1211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just">
              <a:buNone/>
            </a:pPr>
            <a:r>
              <a:rPr lang="es-MX" sz="2133" b="1" dirty="0"/>
              <a:t> Aquí encontramos todas nuestras diferentes formas de ser, nuestros defectos. </a:t>
            </a:r>
          </a:p>
        </p:txBody>
      </p:sp>
    </p:spTree>
    <p:extLst>
      <p:ext uri="{BB962C8B-B14F-4D97-AF65-F5344CB8AC3E}">
        <p14:creationId xmlns:p14="http://schemas.microsoft.com/office/powerpoint/2010/main" val="106940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 build="p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03" y="1091739"/>
            <a:ext cx="4818429" cy="4914168"/>
          </a:xfrm>
          <a:prstGeom prst="rect">
            <a:avLst/>
          </a:prstGeom>
        </p:spPr>
      </p:pic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6391915" y="1375588"/>
            <a:ext cx="5800085" cy="88862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500" dirty="0"/>
              <a:t>Espíritu o conciencia.</a:t>
            </a:r>
            <a:endParaRPr sz="5500" dirty="0"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6376601" y="2370225"/>
            <a:ext cx="4350331" cy="128461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597" indent="0" algn="just">
              <a:buNone/>
            </a:pPr>
            <a:r>
              <a:rPr lang="es-MX" sz="2267" b="1" dirty="0"/>
              <a:t>El 3% de Esencia libre y consciente, nuestra Sabiduría Divina. </a:t>
            </a:r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-100" y="0"/>
            <a:ext cx="892800" cy="1520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10" name="Google Shape;91;p14"/>
          <p:cNvSpPr txBox="1">
            <a:spLocks/>
          </p:cNvSpPr>
          <p:nvPr/>
        </p:nvSpPr>
        <p:spPr>
          <a:xfrm>
            <a:off x="6391915" y="201814"/>
            <a:ext cx="1619171" cy="129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>
              <a:buNone/>
            </a:pPr>
            <a:r>
              <a:rPr lang="en-US" sz="8000" b="1" dirty="0">
                <a:solidFill>
                  <a:schemeClr val="bg2"/>
                </a:solidFill>
              </a:rPr>
              <a:t>3.</a:t>
            </a:r>
          </a:p>
        </p:txBody>
      </p:sp>
      <p:sp>
        <p:nvSpPr>
          <p:cNvPr id="7" name="Google Shape;91;p14"/>
          <p:cNvSpPr txBox="1">
            <a:spLocks/>
          </p:cNvSpPr>
          <p:nvPr/>
        </p:nvSpPr>
        <p:spPr>
          <a:xfrm>
            <a:off x="2035866" y="18433"/>
            <a:ext cx="2624017" cy="801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b="1" dirty="0">
                <a:solidFill>
                  <a:srgbClr val="0DB7C4"/>
                </a:solidFill>
              </a:rPr>
              <a:t>ESPÍRITU O CONCIENCIA</a:t>
            </a:r>
          </a:p>
          <a:p>
            <a:pPr marL="101597" indent="0" algn="ctr">
              <a:buNone/>
            </a:pPr>
            <a:r>
              <a:rPr lang="es-MX" i="1" dirty="0"/>
              <a:t>De Luz.</a:t>
            </a:r>
          </a:p>
          <a:p>
            <a:pPr marL="101597" indent="0" algn="ctr">
              <a:buNone/>
            </a:pPr>
            <a:endParaRPr lang="es-MX" dirty="0"/>
          </a:p>
          <a:p>
            <a:pPr marL="101597" indent="0" algn="ctr">
              <a:buNone/>
            </a:pPr>
            <a:r>
              <a:rPr lang="es-MX" dirty="0"/>
              <a:t> </a:t>
            </a:r>
            <a:endParaRPr lang="es-MX" b="1" dirty="0">
              <a:solidFill>
                <a:srgbClr val="00B0F0"/>
              </a:solidFill>
            </a:endParaRPr>
          </a:p>
        </p:txBody>
      </p:sp>
      <p:sp>
        <p:nvSpPr>
          <p:cNvPr id="9" name="Google Shape;91;p14"/>
          <p:cNvSpPr txBox="1">
            <a:spLocks/>
          </p:cNvSpPr>
          <p:nvPr/>
        </p:nvSpPr>
        <p:spPr>
          <a:xfrm>
            <a:off x="2158828" y="5820141"/>
            <a:ext cx="2378092" cy="91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ctr">
              <a:buNone/>
            </a:pPr>
            <a:r>
              <a:rPr lang="es-MX" sz="2000" i="1" dirty="0"/>
              <a:t>Lo Real.</a:t>
            </a:r>
          </a:p>
          <a:p>
            <a:pPr marL="101597" indent="0" algn="ctr">
              <a:buNone/>
            </a:pPr>
            <a:r>
              <a:rPr lang="es-MX" sz="2000" i="1" dirty="0"/>
              <a:t>Verdadero y Eterno</a:t>
            </a:r>
          </a:p>
          <a:p>
            <a:pPr marL="101597" indent="0" algn="ctr">
              <a:buNone/>
            </a:pPr>
            <a:endParaRPr lang="es-MX" sz="2000" dirty="0"/>
          </a:p>
          <a:p>
            <a:pPr marL="101597" indent="0" algn="ctr">
              <a:buNone/>
            </a:pPr>
            <a:r>
              <a:rPr lang="es-MX" sz="2000" dirty="0"/>
              <a:t> </a:t>
            </a:r>
            <a:endParaRPr lang="es-MX" sz="2000" b="1" dirty="0">
              <a:solidFill>
                <a:srgbClr val="00B0F0"/>
              </a:solidFill>
            </a:endParaRPr>
          </a:p>
        </p:txBody>
      </p:sp>
      <p:sp>
        <p:nvSpPr>
          <p:cNvPr id="12" name="Google Shape;91;p14"/>
          <p:cNvSpPr txBox="1">
            <a:spLocks/>
          </p:cNvSpPr>
          <p:nvPr/>
        </p:nvSpPr>
        <p:spPr>
          <a:xfrm>
            <a:off x="6376600" y="3760851"/>
            <a:ext cx="4350331" cy="162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101597" indent="0" algn="just">
              <a:buNone/>
            </a:pPr>
            <a:r>
              <a:rPr lang="es-MX" sz="2267" dirty="0"/>
              <a:t>Lo Real, lo Verdadero, lo Eterno o Inmortal, lo Cognoscente de cada uno, lo que no es del tiempo y nunca pasa. </a:t>
            </a:r>
          </a:p>
        </p:txBody>
      </p:sp>
    </p:spTree>
    <p:extLst>
      <p:ext uri="{BB962C8B-B14F-4D97-AF65-F5344CB8AC3E}">
        <p14:creationId xmlns:p14="http://schemas.microsoft.com/office/powerpoint/2010/main" val="40159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 build="p"/>
      <p:bldP spid="10" grpId="0"/>
      <p:bldP spid="7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914400" y="789710"/>
            <a:ext cx="6677600" cy="3147436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b="1" dirty="0" smtClean="0"/>
              <a:t>LOS 4 </a:t>
            </a:r>
            <a:endParaRPr b="1" dirty="0"/>
          </a:p>
          <a:p>
            <a:r>
              <a:rPr lang="en" dirty="0" smtClean="0"/>
              <a:t>PILARES DE LA </a:t>
            </a:r>
            <a:br>
              <a:rPr lang="en" dirty="0" smtClean="0"/>
            </a:br>
            <a:r>
              <a:rPr lang="en" b="1" dirty="0" smtClean="0"/>
              <a:t>SABIDURÍA</a:t>
            </a:r>
            <a:endParaRPr b="1" dirty="0"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-100" y="4560000"/>
            <a:ext cx="892800" cy="229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2" name="Rectángulo redondeado 1"/>
          <p:cNvSpPr/>
          <p:nvPr/>
        </p:nvSpPr>
        <p:spPr>
          <a:xfrm>
            <a:off x="6664036" y="789710"/>
            <a:ext cx="4655128" cy="4987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33" b="1" dirty="0">
                <a:solidFill>
                  <a:schemeClr val="accent2">
                    <a:lumMod val="75000"/>
                  </a:schemeClr>
                </a:solidFill>
              </a:rPr>
              <a:t>CIENCIA</a:t>
            </a:r>
            <a:endParaRPr lang="en-US" sz="2133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6664036" y="1625065"/>
            <a:ext cx="4655128" cy="4987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33" b="1" dirty="0">
                <a:solidFill>
                  <a:schemeClr val="accent2">
                    <a:lumMod val="75000"/>
                  </a:schemeClr>
                </a:solidFill>
              </a:rPr>
              <a:t>ARTE</a:t>
            </a:r>
            <a:endParaRPr lang="en-US" sz="2133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6636036" y="2449689"/>
            <a:ext cx="4655128" cy="4987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33" b="1" dirty="0">
                <a:solidFill>
                  <a:schemeClr val="accent2">
                    <a:lumMod val="75000"/>
                  </a:schemeClr>
                </a:solidFill>
              </a:rPr>
              <a:t>PSICOLOGÍA</a:t>
            </a:r>
            <a:endParaRPr lang="en-US" sz="2133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636036" y="3285043"/>
            <a:ext cx="4655128" cy="4987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33" b="1" dirty="0">
                <a:solidFill>
                  <a:schemeClr val="accent2">
                    <a:lumMod val="75000"/>
                  </a:schemeClr>
                </a:solidFill>
              </a:rPr>
              <a:t>MÍSTICA</a:t>
            </a:r>
            <a:endParaRPr lang="en-US" sz="2133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Google Shape;99;p15"/>
          <p:cNvSpPr txBox="1">
            <a:spLocks/>
          </p:cNvSpPr>
          <p:nvPr/>
        </p:nvSpPr>
        <p:spPr>
          <a:xfrm>
            <a:off x="1049931" y="4608432"/>
            <a:ext cx="10557164" cy="1253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indent="0" algn="ctr"/>
            <a:r>
              <a:rPr lang="es-MX" sz="2800" dirty="0"/>
              <a:t>Para llegar al Conocimiento Interior debemos estudiar los Cuatro Pilares de la Sabiduría, que nos permitirán ir penetrando lentamente en ese mundo interior </a:t>
            </a:r>
            <a:r>
              <a:rPr lang="es-MX" sz="2800" b="1" dirty="0"/>
              <a:t>llamado uno mismo.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2" grpId="0" animBg="1"/>
      <p:bldP spid="7" grpId="0" animBg="1"/>
      <p:bldP spid="8" grpId="0" animBg="1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Cerimon template">
  <a:themeElements>
    <a:clrScheme name="Custom 347">
      <a:dk1>
        <a:srgbClr val="415665"/>
      </a:dk1>
      <a:lt1>
        <a:srgbClr val="FFFFFF"/>
      </a:lt1>
      <a:dk2>
        <a:srgbClr val="0DB7C4"/>
      </a:dk2>
      <a:lt2>
        <a:srgbClr val="F6F6F6"/>
      </a:lt2>
      <a:accent1>
        <a:srgbClr val="0A95B0"/>
      </a:accent1>
      <a:accent2>
        <a:srgbClr val="A7E5E9"/>
      </a:accent2>
      <a:accent3>
        <a:srgbClr val="A9D039"/>
      </a:accent3>
      <a:accent4>
        <a:srgbClr val="FFBC00"/>
      </a:accent4>
      <a:accent5>
        <a:srgbClr val="F24745"/>
      </a:accent5>
      <a:accent6>
        <a:srgbClr val="B3B3B3"/>
      </a:accent6>
      <a:hlink>
        <a:srgbClr val="0DB7C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6813</TotalTime>
  <Words>1349</Words>
  <Application>Microsoft Office PowerPoint</Application>
  <PresentationFormat>Panorámica</PresentationFormat>
  <Paragraphs>286</Paragraphs>
  <Slides>43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2" baseType="lpstr">
      <vt:lpstr>Century Gothic</vt:lpstr>
      <vt:lpstr>Calibri</vt:lpstr>
      <vt:lpstr>Wingdings</vt:lpstr>
      <vt:lpstr>Times New Roman</vt:lpstr>
      <vt:lpstr>Dosis</vt:lpstr>
      <vt:lpstr>Arial</vt:lpstr>
      <vt:lpstr>Source Sans Pro</vt:lpstr>
      <vt:lpstr>ＭＳ Ｐゴシック</vt:lpstr>
      <vt:lpstr>Cerimon template</vt:lpstr>
      <vt:lpstr>EL CONOCIMIENTO DE SÍ MISMO Y OBJETIVOS. </vt:lpstr>
      <vt:lpstr>Presentación de PowerPoint</vt:lpstr>
      <vt:lpstr>EL CONOCIMIENTO DE SÍ MISMO</vt:lpstr>
      <vt:lpstr>EL CONOCIMIENTO DE SÍ MISMO.</vt:lpstr>
      <vt:lpstr>¡TODOS!</vt:lpstr>
      <vt:lpstr>Materia</vt:lpstr>
      <vt:lpstr>Alma o mente.</vt:lpstr>
      <vt:lpstr>Espíritu o conciencia.</vt:lpstr>
      <vt:lpstr>LOS 4  PILARES DE LA  SABIDURÍA</vt:lpstr>
      <vt:lpstr>Los 4 pilares de la sabiduría son:</vt:lpstr>
      <vt:lpstr>Relajación</vt:lpstr>
      <vt:lpstr>Concentración</vt:lpstr>
      <vt:lpstr>Desdoblamiento Astral</vt:lpstr>
      <vt:lpstr>Meditación Trascendental</vt:lpstr>
      <vt:lpstr>Negociación del Karma</vt:lpstr>
      <vt:lpstr>Los 4 pilares de la sabiduría son:</vt:lpstr>
      <vt:lpstr>¿Cuál es la máxima Creación Humana?</vt:lpstr>
      <vt:lpstr>¿Cómo crearnos a nosotros mismos?</vt:lpstr>
      <vt:lpstr>Sexualidad Actual</vt:lpstr>
      <vt:lpstr>¿Qué podemos crear?</vt:lpstr>
      <vt:lpstr>Hay un Alternativa Diferente Sexualidad Superior</vt:lpstr>
      <vt:lpstr>REQUISITOS PARA EL TRABAJO DEL NACIMIENTO ESPIRITUAL</vt:lpstr>
      <vt:lpstr>Presentación de PowerPoint</vt:lpstr>
      <vt:lpstr>PRÁCTICA Del Supra - Sexo o Sexo Superior </vt:lpstr>
      <vt:lpstr>IMPORTANTE TENER EN CUENTA DURANTE LA PRÁCTICA</vt:lpstr>
      <vt:lpstr>Respiración Mujer</vt:lpstr>
      <vt:lpstr>Respiración Hombre</vt:lpstr>
      <vt:lpstr>Recomendaciones</vt:lpstr>
      <vt:lpstr>Los 4 pilares de la sabiduría son:</vt:lpstr>
      <vt:lpstr>Defectos Psicológicos</vt:lpstr>
      <vt:lpstr>Pasos para la Muerte Psicológica</vt:lpstr>
      <vt:lpstr>Pasos para la Muerte Psicológica</vt:lpstr>
      <vt:lpstr>Pasos para la Muerte Psicológica</vt:lpstr>
      <vt:lpstr>Se practica de Instante en Instante</vt:lpstr>
      <vt:lpstr>Los 4 pilares de la sabiduría son:</vt:lpstr>
      <vt:lpstr>Que es lo mas valioso que puedo entregar?</vt:lpstr>
      <vt:lpstr>Requisitos para Enseñar</vt:lpstr>
      <vt:lpstr>Presentación de PowerPoint</vt:lpstr>
      <vt:lpstr>Objetivos del conocimiento de sí mismo.</vt:lpstr>
      <vt:lpstr>Objetivos del conocimiento de sí mismo.</vt:lpstr>
      <vt:lpstr>CONÓCETE A TÍ MISMO Y CONOCERÁS  EL UNIVERSO Y LOS DIOSES.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CONOCIMIENTO DE SI MISMO Y OBJETIVOS.</dc:title>
  <dc:creator>user</dc:creator>
  <cp:lastModifiedBy>Usuario</cp:lastModifiedBy>
  <cp:revision>195</cp:revision>
  <dcterms:modified xsi:type="dcterms:W3CDTF">2020-07-26T06:06:48Z</dcterms:modified>
</cp:coreProperties>
</file>